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87" r:id="rId5"/>
    <p:sldId id="306" r:id="rId6"/>
    <p:sldId id="318" r:id="rId7"/>
    <p:sldId id="320" r:id="rId8"/>
    <p:sldId id="322" r:id="rId9"/>
    <p:sldId id="331" r:id="rId10"/>
    <p:sldId id="332" r:id="rId11"/>
    <p:sldId id="333" r:id="rId12"/>
    <p:sldId id="334" r:id="rId13"/>
    <p:sldId id="335" r:id="rId14"/>
    <p:sldId id="351" r:id="rId15"/>
    <p:sldId id="350" r:id="rId16"/>
    <p:sldId id="345" r:id="rId17"/>
    <p:sldId id="346" r:id="rId18"/>
    <p:sldId id="347" r:id="rId19"/>
    <p:sldId id="323" r:id="rId20"/>
    <p:sldId id="324" r:id="rId21"/>
    <p:sldId id="352" r:id="rId22"/>
    <p:sldId id="325" r:id="rId23"/>
    <p:sldId id="326" r:id="rId24"/>
    <p:sldId id="327" r:id="rId25"/>
    <p:sldId id="353" r:id="rId26"/>
    <p:sldId id="329" r:id="rId2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144D25-CC09-8CE2-F9C6-34978C226F85}" name="Louise Pjengaard Bank" initials="LPB" userId="S::LPBK@ramboll.com::c55f244e-039f-4e67-aab3-f9a3db2bb6c4" providerId="AD"/>
  <p188:author id="{EA11F562-70C3-48B6-9C58-A15318580EDC}" name="Emilie Welcher-Ulholm" initials="EW" userId="S::ewu@ramboll.com::07159ab7-eea8-4b58-952d-b0783018ba7a" providerId="AD"/>
  <p188:author id="{CB39AC64-E0B8-E152-5C14-B4E7D68ECFC7}" name="Trine Abild" initials="TA" userId="S::TAD@ramboll.com::7fef6256-38ec-4f3d-bd91-c4312491dec2" providerId="AD"/>
  <p188:author id="{BC4244B8-C3F7-CD65-2D8D-B5B7E5C83545}" name="Josephine Andersen" initials="JA" userId="S::JNED@ramboll.com::21377b3c-d3df-4d3b-a996-52004a63d1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uise Austeen Leth" initials="LAL" lastIdx="21" clrIdx="0">
    <p:extLst>
      <p:ext uri="{19B8F6BF-5375-455C-9EA6-DF929625EA0E}">
        <p15:presenceInfo xmlns:p15="http://schemas.microsoft.com/office/powerpoint/2012/main" userId="S-1-5-21-2100284113-1573851820-878952375-326835" providerId="AD"/>
      </p:ext>
    </p:extLst>
  </p:cmAuthor>
  <p:cmAuthor id="2" name="Emilie Welcher-Ulholm" initials="EW" lastIdx="1" clrIdx="1">
    <p:extLst>
      <p:ext uri="{19B8F6BF-5375-455C-9EA6-DF929625EA0E}">
        <p15:presenceInfo xmlns:p15="http://schemas.microsoft.com/office/powerpoint/2012/main" userId="S::ewu@ramboll.com::07159ab7-eea8-4b58-952d-b0783018ba7a" providerId="AD"/>
      </p:ext>
    </p:extLst>
  </p:cmAuthor>
  <p:cmAuthor id="3" name="Louise Pjengaard Bank" initials="LPB" lastIdx="2" clrIdx="2">
    <p:extLst>
      <p:ext uri="{19B8F6BF-5375-455C-9EA6-DF929625EA0E}">
        <p15:presenceInfo xmlns:p15="http://schemas.microsoft.com/office/powerpoint/2012/main" userId="S::LPBK@ramboll.com::c55f244e-039f-4e67-aab3-f9a3db2bb6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9C1"/>
    <a:srgbClr val="797777"/>
    <a:srgbClr val="C6C7C9"/>
    <a:srgbClr val="DED5CB"/>
    <a:srgbClr val="97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58E45-96B4-4D2B-976A-EB2FC76DE8BC}" v="8" dt="2023-05-04T11:30:34.401"/>
    <p1510:client id="{A8DBEBF9-B254-4936-867D-6AB22F73A2A7}" v="1" dt="2023-05-04T12:10:27.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576"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ne Abild" userId="7fef6256-38ec-4f3d-bd91-c4312491dec2" providerId="ADAL" clId="{A44CCCE0-C47F-4CE8-8131-C233CBEBE209}"/>
    <pc:docChg chg="modSld">
      <pc:chgData name="Trine Abild" userId="7fef6256-38ec-4f3d-bd91-c4312491dec2" providerId="ADAL" clId="{A44CCCE0-C47F-4CE8-8131-C233CBEBE209}" dt="2023-05-01T12:32:21.748" v="13"/>
      <pc:docMkLst>
        <pc:docMk/>
      </pc:docMkLst>
      <pc:sldChg chg="modSp mod">
        <pc:chgData name="Trine Abild" userId="7fef6256-38ec-4f3d-bd91-c4312491dec2" providerId="ADAL" clId="{A44CCCE0-C47F-4CE8-8131-C233CBEBE209}" dt="2023-05-01T12:30:47.544" v="1" actId="13926"/>
        <pc:sldMkLst>
          <pc:docMk/>
          <pc:sldMk cId="3943108914" sldId="322"/>
        </pc:sldMkLst>
        <pc:spChg chg="mod">
          <ac:chgData name="Trine Abild" userId="7fef6256-38ec-4f3d-bd91-c4312491dec2" providerId="ADAL" clId="{A44CCCE0-C47F-4CE8-8131-C233CBEBE209}" dt="2023-05-01T12:30:47.544" v="1" actId="13926"/>
          <ac:spMkLst>
            <pc:docMk/>
            <pc:sldMk cId="3943108914" sldId="322"/>
            <ac:spMk id="6" creationId="{3A9EE134-9569-D7D4-0652-6219BB14241F}"/>
          </ac:spMkLst>
        </pc:spChg>
        <pc:spChg chg="mod">
          <ac:chgData name="Trine Abild" userId="7fef6256-38ec-4f3d-bd91-c4312491dec2" providerId="ADAL" clId="{A44CCCE0-C47F-4CE8-8131-C233CBEBE209}" dt="2023-05-01T12:30:46.103" v="0" actId="13926"/>
          <ac:spMkLst>
            <pc:docMk/>
            <pc:sldMk cId="3943108914" sldId="322"/>
            <ac:spMk id="7" creationId="{FD1151AB-E98E-9A7F-FD02-A2AC8363C3E1}"/>
          </ac:spMkLst>
        </pc:spChg>
      </pc:sldChg>
      <pc:sldChg chg="modSp mod">
        <pc:chgData name="Trine Abild" userId="7fef6256-38ec-4f3d-bd91-c4312491dec2" providerId="ADAL" clId="{A44CCCE0-C47F-4CE8-8131-C233CBEBE209}" dt="2023-05-01T12:31:22.468" v="7" actId="13926"/>
        <pc:sldMkLst>
          <pc:docMk/>
          <pc:sldMk cId="2831043198" sldId="323"/>
        </pc:sldMkLst>
        <pc:spChg chg="mod">
          <ac:chgData name="Trine Abild" userId="7fef6256-38ec-4f3d-bd91-c4312491dec2" providerId="ADAL" clId="{A44CCCE0-C47F-4CE8-8131-C233CBEBE209}" dt="2023-05-01T12:31:22.468" v="7" actId="13926"/>
          <ac:spMkLst>
            <pc:docMk/>
            <pc:sldMk cId="2831043198" sldId="323"/>
            <ac:spMk id="5" creationId="{6F391CA8-0B16-17FE-E178-C33937275B55}"/>
          </ac:spMkLst>
        </pc:spChg>
      </pc:sldChg>
      <pc:sldChg chg="modSp mod">
        <pc:chgData name="Trine Abild" userId="7fef6256-38ec-4f3d-bd91-c4312491dec2" providerId="ADAL" clId="{A44CCCE0-C47F-4CE8-8131-C233CBEBE209}" dt="2023-05-01T12:31:28.489" v="9" actId="13926"/>
        <pc:sldMkLst>
          <pc:docMk/>
          <pc:sldMk cId="383364742" sldId="324"/>
        </pc:sldMkLst>
        <pc:spChg chg="mod">
          <ac:chgData name="Trine Abild" userId="7fef6256-38ec-4f3d-bd91-c4312491dec2" providerId="ADAL" clId="{A44CCCE0-C47F-4CE8-8131-C233CBEBE209}" dt="2023-05-01T12:31:28.489" v="9" actId="13926"/>
          <ac:spMkLst>
            <pc:docMk/>
            <pc:sldMk cId="383364742" sldId="324"/>
            <ac:spMk id="6" creationId="{CECBA8F6-9E5E-9E00-A5B5-B5FBB3CD43E1}"/>
          </ac:spMkLst>
        </pc:spChg>
      </pc:sldChg>
      <pc:sldChg chg="modSp mod">
        <pc:chgData name="Trine Abild" userId="7fef6256-38ec-4f3d-bd91-c4312491dec2" providerId="ADAL" clId="{A44CCCE0-C47F-4CE8-8131-C233CBEBE209}" dt="2023-05-01T12:31:38.534" v="11" actId="13926"/>
        <pc:sldMkLst>
          <pc:docMk/>
          <pc:sldMk cId="1469737997" sldId="325"/>
        </pc:sldMkLst>
        <pc:spChg chg="mod">
          <ac:chgData name="Trine Abild" userId="7fef6256-38ec-4f3d-bd91-c4312491dec2" providerId="ADAL" clId="{A44CCCE0-C47F-4CE8-8131-C233CBEBE209}" dt="2023-05-01T12:31:38.534" v="11" actId="13926"/>
          <ac:spMkLst>
            <pc:docMk/>
            <pc:sldMk cId="1469737997" sldId="325"/>
            <ac:spMk id="6" creationId="{B9BAE063-8DF1-27CD-4CC3-D008A0BC5032}"/>
          </ac:spMkLst>
        </pc:spChg>
      </pc:sldChg>
      <pc:sldChg chg="addCm">
        <pc:chgData name="Trine Abild" userId="7fef6256-38ec-4f3d-bd91-c4312491dec2" providerId="ADAL" clId="{A44CCCE0-C47F-4CE8-8131-C233CBEBE209}" dt="2023-05-01T12:32:21.748" v="13"/>
        <pc:sldMkLst>
          <pc:docMk/>
          <pc:sldMk cId="2702966776" sldId="326"/>
        </pc:sldMkLst>
      </pc:sldChg>
      <pc:sldChg chg="modSp mod">
        <pc:chgData name="Trine Abild" userId="7fef6256-38ec-4f3d-bd91-c4312491dec2" providerId="ADAL" clId="{A44CCCE0-C47F-4CE8-8131-C233CBEBE209}" dt="2023-05-01T12:31:48.994" v="12" actId="13926"/>
        <pc:sldMkLst>
          <pc:docMk/>
          <pc:sldMk cId="3953785913" sldId="327"/>
        </pc:sldMkLst>
        <pc:spChg chg="mod">
          <ac:chgData name="Trine Abild" userId="7fef6256-38ec-4f3d-bd91-c4312491dec2" providerId="ADAL" clId="{A44CCCE0-C47F-4CE8-8131-C233CBEBE209}" dt="2023-05-01T12:31:48.994" v="12" actId="13926"/>
          <ac:spMkLst>
            <pc:docMk/>
            <pc:sldMk cId="3953785913" sldId="327"/>
            <ac:spMk id="6" creationId="{096F01F5-A634-8705-85F0-1054C8F23377}"/>
          </ac:spMkLst>
        </pc:spChg>
      </pc:sldChg>
      <pc:sldChg chg="modSp mod">
        <pc:chgData name="Trine Abild" userId="7fef6256-38ec-4f3d-bd91-c4312491dec2" providerId="ADAL" clId="{A44CCCE0-C47F-4CE8-8131-C233CBEBE209}" dt="2023-05-01T12:30:53.824" v="2" actId="13926"/>
        <pc:sldMkLst>
          <pc:docMk/>
          <pc:sldMk cId="2245284439" sldId="331"/>
        </pc:sldMkLst>
        <pc:spChg chg="mod">
          <ac:chgData name="Trine Abild" userId="7fef6256-38ec-4f3d-bd91-c4312491dec2" providerId="ADAL" clId="{A44CCCE0-C47F-4CE8-8131-C233CBEBE209}" dt="2023-05-01T12:30:53.824" v="2" actId="13926"/>
          <ac:spMkLst>
            <pc:docMk/>
            <pc:sldMk cId="2245284439" sldId="331"/>
            <ac:spMk id="6" creationId="{451CFE37-E745-4778-0B8F-EFBB9E7C305C}"/>
          </ac:spMkLst>
        </pc:spChg>
      </pc:sldChg>
      <pc:sldChg chg="modSp mod">
        <pc:chgData name="Trine Abild" userId="7fef6256-38ec-4f3d-bd91-c4312491dec2" providerId="ADAL" clId="{A44CCCE0-C47F-4CE8-8131-C233CBEBE209}" dt="2023-05-01T12:30:57.077" v="3" actId="13926"/>
        <pc:sldMkLst>
          <pc:docMk/>
          <pc:sldMk cId="1417442436" sldId="332"/>
        </pc:sldMkLst>
        <pc:spChg chg="mod">
          <ac:chgData name="Trine Abild" userId="7fef6256-38ec-4f3d-bd91-c4312491dec2" providerId="ADAL" clId="{A44CCCE0-C47F-4CE8-8131-C233CBEBE209}" dt="2023-05-01T12:30:57.077" v="3" actId="13926"/>
          <ac:spMkLst>
            <pc:docMk/>
            <pc:sldMk cId="1417442436" sldId="332"/>
            <ac:spMk id="6" creationId="{451CFE37-E745-4778-0B8F-EFBB9E7C305C}"/>
          </ac:spMkLst>
        </pc:spChg>
      </pc:sldChg>
      <pc:sldChg chg="modSp mod">
        <pc:chgData name="Trine Abild" userId="7fef6256-38ec-4f3d-bd91-c4312491dec2" providerId="ADAL" clId="{A44CCCE0-C47F-4CE8-8131-C233CBEBE209}" dt="2023-05-01T12:31:01.085" v="4" actId="13926"/>
        <pc:sldMkLst>
          <pc:docMk/>
          <pc:sldMk cId="2959819627" sldId="333"/>
        </pc:sldMkLst>
        <pc:spChg chg="mod">
          <ac:chgData name="Trine Abild" userId="7fef6256-38ec-4f3d-bd91-c4312491dec2" providerId="ADAL" clId="{A44CCCE0-C47F-4CE8-8131-C233CBEBE209}" dt="2023-05-01T12:31:01.085" v="4" actId="13926"/>
          <ac:spMkLst>
            <pc:docMk/>
            <pc:sldMk cId="2959819627" sldId="333"/>
            <ac:spMk id="9" creationId="{D16C6418-1E2F-FFD9-4253-61D938098E4D}"/>
          </ac:spMkLst>
        </pc:spChg>
      </pc:sldChg>
      <pc:sldChg chg="modSp mod">
        <pc:chgData name="Trine Abild" userId="7fef6256-38ec-4f3d-bd91-c4312491dec2" providerId="ADAL" clId="{A44CCCE0-C47F-4CE8-8131-C233CBEBE209}" dt="2023-05-01T12:31:12.063" v="5" actId="13926"/>
        <pc:sldMkLst>
          <pc:docMk/>
          <pc:sldMk cId="1173419746" sldId="345"/>
        </pc:sldMkLst>
        <pc:spChg chg="mod">
          <ac:chgData name="Trine Abild" userId="7fef6256-38ec-4f3d-bd91-c4312491dec2" providerId="ADAL" clId="{A44CCCE0-C47F-4CE8-8131-C233CBEBE209}" dt="2023-05-01T12:31:12.063" v="5" actId="13926"/>
          <ac:spMkLst>
            <pc:docMk/>
            <pc:sldMk cId="1173419746" sldId="345"/>
            <ac:spMk id="6" creationId="{2B68C5D7-C733-7F6F-46B7-3E3ADEAEFCC3}"/>
          </ac:spMkLst>
        </pc:spChg>
      </pc:sldChg>
      <pc:sldChg chg="modSp mod">
        <pc:chgData name="Trine Abild" userId="7fef6256-38ec-4f3d-bd91-c4312491dec2" providerId="ADAL" clId="{A44CCCE0-C47F-4CE8-8131-C233CBEBE209}" dt="2023-05-01T12:31:17.552" v="6" actId="13926"/>
        <pc:sldMkLst>
          <pc:docMk/>
          <pc:sldMk cId="1710439580" sldId="347"/>
        </pc:sldMkLst>
        <pc:spChg chg="mod">
          <ac:chgData name="Trine Abild" userId="7fef6256-38ec-4f3d-bd91-c4312491dec2" providerId="ADAL" clId="{A44CCCE0-C47F-4CE8-8131-C233CBEBE209}" dt="2023-05-01T12:31:17.552" v="6" actId="13926"/>
          <ac:spMkLst>
            <pc:docMk/>
            <pc:sldMk cId="1710439580" sldId="347"/>
            <ac:spMk id="6" creationId="{AED2DAD2-D256-9EB5-46D4-10C62640781C}"/>
          </ac:spMkLst>
        </pc:spChg>
      </pc:sldChg>
      <pc:sldChg chg="modSp mod">
        <pc:chgData name="Trine Abild" userId="7fef6256-38ec-4f3d-bd91-c4312491dec2" providerId="ADAL" clId="{A44CCCE0-C47F-4CE8-8131-C233CBEBE209}" dt="2023-05-01T12:31:31.955" v="10" actId="13926"/>
        <pc:sldMkLst>
          <pc:docMk/>
          <pc:sldMk cId="2664787429" sldId="352"/>
        </pc:sldMkLst>
        <pc:spChg chg="mod">
          <ac:chgData name="Trine Abild" userId="7fef6256-38ec-4f3d-bd91-c4312491dec2" providerId="ADAL" clId="{A44CCCE0-C47F-4CE8-8131-C233CBEBE209}" dt="2023-05-01T12:31:31.955" v="10" actId="13926"/>
          <ac:spMkLst>
            <pc:docMk/>
            <pc:sldMk cId="2664787429" sldId="352"/>
            <ac:spMk id="2" creationId="{94669F17-0356-9CE1-363F-A1E065939322}"/>
          </ac:spMkLst>
        </pc:spChg>
      </pc:sldChg>
    </pc:docChg>
  </pc:docChgLst>
  <pc:docChgLst>
    <pc:chgData name="Philip Dehn Søgaard" userId="9ad637eb-c051-40a8-a31b-cd4e555136be" providerId="ADAL" clId="{408D84C7-BC18-4748-B6F7-8D260CA53D33}"/>
    <pc:docChg chg="custSel modSld modMainMaster">
      <pc:chgData name="Philip Dehn Søgaard" userId="9ad637eb-c051-40a8-a31b-cd4e555136be" providerId="ADAL" clId="{408D84C7-BC18-4748-B6F7-8D260CA53D33}" dt="2023-05-02T08:27:44.843" v="25" actId="20577"/>
      <pc:docMkLst>
        <pc:docMk/>
      </pc:docMkLst>
      <pc:sldChg chg="addSp delSp modSp mod">
        <pc:chgData name="Philip Dehn Søgaard" userId="9ad637eb-c051-40a8-a31b-cd4e555136be" providerId="ADAL" clId="{408D84C7-BC18-4748-B6F7-8D260CA53D33}" dt="2023-05-02T08:26:44.687" v="5" actId="478"/>
        <pc:sldMkLst>
          <pc:docMk/>
          <pc:sldMk cId="3925464698" sldId="287"/>
        </pc:sldMkLst>
        <pc:spChg chg="mod">
          <ac:chgData name="Philip Dehn Søgaard" userId="9ad637eb-c051-40a8-a31b-cd4e555136be" providerId="ADAL" clId="{408D84C7-BC18-4748-B6F7-8D260CA53D33}" dt="2023-05-02T08:26:42.506" v="4" actId="1076"/>
          <ac:spMkLst>
            <pc:docMk/>
            <pc:sldMk cId="3925464698" sldId="287"/>
            <ac:spMk id="2" creationId="{4F4F2341-D3A6-FBD0-AB65-7BA9602362AB}"/>
          </ac:spMkLst>
        </pc:spChg>
        <pc:spChg chg="mod">
          <ac:chgData name="Philip Dehn Søgaard" userId="9ad637eb-c051-40a8-a31b-cd4e555136be" providerId="ADAL" clId="{408D84C7-BC18-4748-B6F7-8D260CA53D33}" dt="2023-05-02T08:26:42.506" v="4" actId="1076"/>
          <ac:spMkLst>
            <pc:docMk/>
            <pc:sldMk cId="3925464698" sldId="287"/>
            <ac:spMk id="3" creationId="{AD0E7597-6A58-A98B-93DE-5001DB90EB3F}"/>
          </ac:spMkLst>
        </pc:spChg>
        <pc:spChg chg="add del mod">
          <ac:chgData name="Philip Dehn Søgaard" userId="9ad637eb-c051-40a8-a31b-cd4e555136be" providerId="ADAL" clId="{408D84C7-BC18-4748-B6F7-8D260CA53D33}" dt="2023-05-02T08:26:44.687" v="5" actId="478"/>
          <ac:spMkLst>
            <pc:docMk/>
            <pc:sldMk cId="3925464698" sldId="287"/>
            <ac:spMk id="4" creationId="{CE321602-4537-BEF4-2125-C5DAEDCB70E1}"/>
          </ac:spMkLst>
        </pc:spChg>
        <pc:spChg chg="add del mod">
          <ac:chgData name="Philip Dehn Søgaard" userId="9ad637eb-c051-40a8-a31b-cd4e555136be" providerId="ADAL" clId="{408D84C7-BC18-4748-B6F7-8D260CA53D33}" dt="2023-05-02T08:26:44.687" v="5" actId="478"/>
          <ac:spMkLst>
            <pc:docMk/>
            <pc:sldMk cId="3925464698" sldId="287"/>
            <ac:spMk id="5" creationId="{493902A6-916F-1E87-EE6A-C63F5A9A1182}"/>
          </ac:spMkLst>
        </pc:spChg>
      </pc:sldChg>
      <pc:sldChg chg="delSp mod">
        <pc:chgData name="Philip Dehn Søgaard" userId="9ad637eb-c051-40a8-a31b-cd4e555136be" providerId="ADAL" clId="{408D84C7-BC18-4748-B6F7-8D260CA53D33}" dt="2023-05-02T08:27:33.217" v="17" actId="478"/>
        <pc:sldMkLst>
          <pc:docMk/>
          <pc:sldMk cId="356018649" sldId="350"/>
        </pc:sldMkLst>
        <pc:picChg chg="del">
          <ac:chgData name="Philip Dehn Søgaard" userId="9ad637eb-c051-40a8-a31b-cd4e555136be" providerId="ADAL" clId="{408D84C7-BC18-4748-B6F7-8D260CA53D33}" dt="2023-05-02T08:27:33.217" v="17" actId="478"/>
          <ac:picMkLst>
            <pc:docMk/>
            <pc:sldMk cId="356018649" sldId="350"/>
            <ac:picMk id="15" creationId="{5AA5F9B5-E00F-C34F-EF78-66D2D7B7F49E}"/>
          </ac:picMkLst>
        </pc:picChg>
      </pc:sldChg>
      <pc:sldChg chg="modSp mod">
        <pc:chgData name="Philip Dehn Søgaard" userId="9ad637eb-c051-40a8-a31b-cd4e555136be" providerId="ADAL" clId="{408D84C7-BC18-4748-B6F7-8D260CA53D33}" dt="2023-05-02T08:27:44.843" v="25" actId="20577"/>
        <pc:sldMkLst>
          <pc:docMk/>
          <pc:sldMk cId="2664787429" sldId="352"/>
        </pc:sldMkLst>
        <pc:spChg chg="mod">
          <ac:chgData name="Philip Dehn Søgaard" userId="9ad637eb-c051-40a8-a31b-cd4e555136be" providerId="ADAL" clId="{408D84C7-BC18-4748-B6F7-8D260CA53D33}" dt="2023-05-02T08:27:44.843" v="25" actId="20577"/>
          <ac:spMkLst>
            <pc:docMk/>
            <pc:sldMk cId="2664787429" sldId="352"/>
            <ac:spMk id="4" creationId="{CDEF621B-6343-EF6B-3806-19B855505257}"/>
          </ac:spMkLst>
        </pc:spChg>
      </pc:sldChg>
      <pc:sldMasterChg chg="delSp mod modSldLayout">
        <pc:chgData name="Philip Dehn Søgaard" userId="9ad637eb-c051-40a8-a31b-cd4e555136be" providerId="ADAL" clId="{408D84C7-BC18-4748-B6F7-8D260CA53D33}" dt="2023-05-02T08:27:09.469" v="16" actId="478"/>
        <pc:sldMasterMkLst>
          <pc:docMk/>
          <pc:sldMasterMk cId="4233440836" sldId="2147483648"/>
        </pc:sldMasterMkLst>
        <pc:picChg chg="del">
          <ac:chgData name="Philip Dehn Søgaard" userId="9ad637eb-c051-40a8-a31b-cd4e555136be" providerId="ADAL" clId="{408D84C7-BC18-4748-B6F7-8D260CA53D33}" dt="2023-05-02T08:26:53.329" v="6" actId="478"/>
          <ac:picMkLst>
            <pc:docMk/>
            <pc:sldMasterMk cId="4233440836" sldId="2147483648"/>
            <ac:picMk id="10" creationId="{212C63FB-6E7C-8487-C90A-1E6BAAE14D27}"/>
          </ac:picMkLst>
        </pc:picChg>
        <pc:sldLayoutChg chg="delSp mod">
          <pc:chgData name="Philip Dehn Søgaard" userId="9ad637eb-c051-40a8-a31b-cd4e555136be" providerId="ADAL" clId="{408D84C7-BC18-4748-B6F7-8D260CA53D33}" dt="2023-05-02T08:26:18.914" v="1" actId="478"/>
          <pc:sldLayoutMkLst>
            <pc:docMk/>
            <pc:sldMasterMk cId="4233440836" sldId="2147483648"/>
            <pc:sldLayoutMk cId="126609076" sldId="2147483649"/>
          </pc:sldLayoutMkLst>
          <pc:picChg chg="del">
            <ac:chgData name="Philip Dehn Søgaard" userId="9ad637eb-c051-40a8-a31b-cd4e555136be" providerId="ADAL" clId="{408D84C7-BC18-4748-B6F7-8D260CA53D33}" dt="2023-05-02T08:26:18.914" v="1" actId="478"/>
            <ac:picMkLst>
              <pc:docMk/>
              <pc:sldMasterMk cId="4233440836" sldId="2147483648"/>
              <pc:sldLayoutMk cId="126609076" sldId="2147483649"/>
              <ac:picMk id="12" creationId="{BBF8A6EA-ED17-60BB-B3BD-583A05B689F5}"/>
            </ac:picMkLst>
          </pc:picChg>
          <pc:picChg chg="del">
            <ac:chgData name="Philip Dehn Søgaard" userId="9ad637eb-c051-40a8-a31b-cd4e555136be" providerId="ADAL" clId="{408D84C7-BC18-4748-B6F7-8D260CA53D33}" dt="2023-05-02T08:26:17.920" v="0" actId="478"/>
            <ac:picMkLst>
              <pc:docMk/>
              <pc:sldMasterMk cId="4233440836" sldId="2147483648"/>
              <pc:sldLayoutMk cId="126609076" sldId="2147483649"/>
              <ac:picMk id="15" creationId="{E5C42B0A-9AC8-46A4-9865-27F08D9B7EA2}"/>
            </ac:picMkLst>
          </pc:picChg>
        </pc:sldLayoutChg>
        <pc:sldLayoutChg chg="delSp mod">
          <pc:chgData name="Philip Dehn Søgaard" userId="9ad637eb-c051-40a8-a31b-cd4e555136be" providerId="ADAL" clId="{408D84C7-BC18-4748-B6F7-8D260CA53D33}" dt="2023-05-02T08:27:06.605" v="13" actId="478"/>
          <pc:sldLayoutMkLst>
            <pc:docMk/>
            <pc:sldMasterMk cId="4233440836" sldId="2147483648"/>
            <pc:sldLayoutMk cId="2620476175" sldId="2147483665"/>
          </pc:sldLayoutMkLst>
          <pc:picChg chg="del">
            <ac:chgData name="Philip Dehn Søgaard" userId="9ad637eb-c051-40a8-a31b-cd4e555136be" providerId="ADAL" clId="{408D84C7-BC18-4748-B6F7-8D260CA53D33}" dt="2023-05-02T08:27:06.605" v="13" actId="478"/>
            <ac:picMkLst>
              <pc:docMk/>
              <pc:sldMasterMk cId="4233440836" sldId="2147483648"/>
              <pc:sldLayoutMk cId="2620476175" sldId="2147483665"/>
              <ac:picMk id="7" creationId="{E4DEEEC3-9D05-8E58-9C88-D86354C9BE4F}"/>
            </ac:picMkLst>
          </pc:picChg>
        </pc:sldLayoutChg>
        <pc:sldLayoutChg chg="delSp mod">
          <pc:chgData name="Philip Dehn Søgaard" userId="9ad637eb-c051-40a8-a31b-cd4e555136be" providerId="ADAL" clId="{408D84C7-BC18-4748-B6F7-8D260CA53D33}" dt="2023-05-02T08:27:07.826" v="14" actId="478"/>
          <pc:sldLayoutMkLst>
            <pc:docMk/>
            <pc:sldMasterMk cId="4233440836" sldId="2147483648"/>
            <pc:sldLayoutMk cId="2832343181" sldId="2147483666"/>
          </pc:sldLayoutMkLst>
          <pc:picChg chg="del">
            <ac:chgData name="Philip Dehn Søgaard" userId="9ad637eb-c051-40a8-a31b-cd4e555136be" providerId="ADAL" clId="{408D84C7-BC18-4748-B6F7-8D260CA53D33}" dt="2023-05-02T08:27:07.826" v="14" actId="478"/>
            <ac:picMkLst>
              <pc:docMk/>
              <pc:sldMasterMk cId="4233440836" sldId="2147483648"/>
              <pc:sldLayoutMk cId="2832343181" sldId="2147483666"/>
              <ac:picMk id="7" creationId="{5236D061-EAE5-1E95-AE94-AB1241D744AA}"/>
            </ac:picMkLst>
          </pc:picChg>
        </pc:sldLayoutChg>
        <pc:sldLayoutChg chg="delSp mod">
          <pc:chgData name="Philip Dehn Søgaard" userId="9ad637eb-c051-40a8-a31b-cd4e555136be" providerId="ADAL" clId="{408D84C7-BC18-4748-B6F7-8D260CA53D33}" dt="2023-05-02T08:26:57.547" v="7" actId="478"/>
          <pc:sldLayoutMkLst>
            <pc:docMk/>
            <pc:sldMasterMk cId="4233440836" sldId="2147483648"/>
            <pc:sldLayoutMk cId="486968369" sldId="2147483672"/>
          </pc:sldLayoutMkLst>
          <pc:picChg chg="del">
            <ac:chgData name="Philip Dehn Søgaard" userId="9ad637eb-c051-40a8-a31b-cd4e555136be" providerId="ADAL" clId="{408D84C7-BC18-4748-B6F7-8D260CA53D33}" dt="2023-05-02T08:26:57.547" v="7" actId="478"/>
            <ac:picMkLst>
              <pc:docMk/>
              <pc:sldMasterMk cId="4233440836" sldId="2147483648"/>
              <pc:sldLayoutMk cId="486968369" sldId="2147483672"/>
              <ac:picMk id="6" creationId="{50A76803-4EF9-F56F-3774-F3971A5671E3}"/>
            </ac:picMkLst>
          </pc:picChg>
        </pc:sldLayoutChg>
        <pc:sldLayoutChg chg="delSp mod">
          <pc:chgData name="Philip Dehn Søgaard" userId="9ad637eb-c051-40a8-a31b-cd4e555136be" providerId="ADAL" clId="{408D84C7-BC18-4748-B6F7-8D260CA53D33}" dt="2023-05-02T08:27:08.663" v="15" actId="478"/>
          <pc:sldLayoutMkLst>
            <pc:docMk/>
            <pc:sldMasterMk cId="4233440836" sldId="2147483648"/>
            <pc:sldLayoutMk cId="845662827" sldId="2147483674"/>
          </pc:sldLayoutMkLst>
          <pc:picChg chg="del">
            <ac:chgData name="Philip Dehn Søgaard" userId="9ad637eb-c051-40a8-a31b-cd4e555136be" providerId="ADAL" clId="{408D84C7-BC18-4748-B6F7-8D260CA53D33}" dt="2023-05-02T08:27:08.663" v="15" actId="478"/>
            <ac:picMkLst>
              <pc:docMk/>
              <pc:sldMasterMk cId="4233440836" sldId="2147483648"/>
              <pc:sldLayoutMk cId="845662827" sldId="2147483674"/>
              <ac:picMk id="5" creationId="{3C7CBFC8-F1FC-788E-B525-BF16440D31A7}"/>
            </ac:picMkLst>
          </pc:picChg>
        </pc:sldLayoutChg>
        <pc:sldLayoutChg chg="delSp mod">
          <pc:chgData name="Philip Dehn Søgaard" userId="9ad637eb-c051-40a8-a31b-cd4e555136be" providerId="ADAL" clId="{408D84C7-BC18-4748-B6F7-8D260CA53D33}" dt="2023-05-02T08:26:58.342" v="8" actId="478"/>
          <pc:sldLayoutMkLst>
            <pc:docMk/>
            <pc:sldMasterMk cId="4233440836" sldId="2147483648"/>
            <pc:sldLayoutMk cId="439944698" sldId="2147483675"/>
          </pc:sldLayoutMkLst>
          <pc:picChg chg="del">
            <ac:chgData name="Philip Dehn Søgaard" userId="9ad637eb-c051-40a8-a31b-cd4e555136be" providerId="ADAL" clId="{408D84C7-BC18-4748-B6F7-8D260CA53D33}" dt="2023-05-02T08:26:58.342" v="8" actId="478"/>
            <ac:picMkLst>
              <pc:docMk/>
              <pc:sldMasterMk cId="4233440836" sldId="2147483648"/>
              <pc:sldLayoutMk cId="439944698" sldId="2147483675"/>
              <ac:picMk id="7" creationId="{E4DEEEC3-9D05-8E58-9C88-D86354C9BE4F}"/>
            </ac:picMkLst>
          </pc:picChg>
        </pc:sldLayoutChg>
        <pc:sldLayoutChg chg="delSp mod">
          <pc:chgData name="Philip Dehn Søgaard" userId="9ad637eb-c051-40a8-a31b-cd4e555136be" providerId="ADAL" clId="{408D84C7-BC18-4748-B6F7-8D260CA53D33}" dt="2023-05-02T08:26:59.304" v="9" actId="478"/>
          <pc:sldLayoutMkLst>
            <pc:docMk/>
            <pc:sldMasterMk cId="4233440836" sldId="2147483648"/>
            <pc:sldLayoutMk cId="1202100222" sldId="2147483676"/>
          </pc:sldLayoutMkLst>
          <pc:picChg chg="del">
            <ac:chgData name="Philip Dehn Søgaard" userId="9ad637eb-c051-40a8-a31b-cd4e555136be" providerId="ADAL" clId="{408D84C7-BC18-4748-B6F7-8D260CA53D33}" dt="2023-05-02T08:26:59.304" v="9" actId="478"/>
            <ac:picMkLst>
              <pc:docMk/>
              <pc:sldMasterMk cId="4233440836" sldId="2147483648"/>
              <pc:sldLayoutMk cId="1202100222" sldId="2147483676"/>
              <ac:picMk id="7" creationId="{5236D061-EAE5-1E95-AE94-AB1241D744AA}"/>
            </ac:picMkLst>
          </pc:picChg>
        </pc:sldLayoutChg>
        <pc:sldLayoutChg chg="delSp mod">
          <pc:chgData name="Philip Dehn Søgaard" userId="9ad637eb-c051-40a8-a31b-cd4e555136be" providerId="ADAL" clId="{408D84C7-BC18-4748-B6F7-8D260CA53D33}" dt="2023-05-02T08:27:00.304" v="10" actId="478"/>
          <pc:sldLayoutMkLst>
            <pc:docMk/>
            <pc:sldMasterMk cId="4233440836" sldId="2147483648"/>
            <pc:sldLayoutMk cId="2948880607" sldId="2147483677"/>
          </pc:sldLayoutMkLst>
          <pc:picChg chg="del">
            <ac:chgData name="Philip Dehn Søgaard" userId="9ad637eb-c051-40a8-a31b-cd4e555136be" providerId="ADAL" clId="{408D84C7-BC18-4748-B6F7-8D260CA53D33}" dt="2023-05-02T08:27:00.304" v="10" actId="478"/>
            <ac:picMkLst>
              <pc:docMk/>
              <pc:sldMasterMk cId="4233440836" sldId="2147483648"/>
              <pc:sldLayoutMk cId="2948880607" sldId="2147483677"/>
              <ac:picMk id="5" creationId="{3C7CBFC8-F1FC-788E-B525-BF16440D31A7}"/>
            </ac:picMkLst>
          </pc:picChg>
        </pc:sldLayoutChg>
        <pc:sldLayoutChg chg="delSp modSp mod">
          <pc:chgData name="Philip Dehn Søgaard" userId="9ad637eb-c051-40a8-a31b-cd4e555136be" providerId="ADAL" clId="{408D84C7-BC18-4748-B6F7-8D260CA53D33}" dt="2023-05-02T08:27:02.512" v="12" actId="478"/>
          <pc:sldLayoutMkLst>
            <pc:docMk/>
            <pc:sldMasterMk cId="4233440836" sldId="2147483648"/>
            <pc:sldLayoutMk cId="1672236148" sldId="2147483681"/>
          </pc:sldLayoutMkLst>
          <pc:picChg chg="del mod">
            <ac:chgData name="Philip Dehn Søgaard" userId="9ad637eb-c051-40a8-a31b-cd4e555136be" providerId="ADAL" clId="{408D84C7-BC18-4748-B6F7-8D260CA53D33}" dt="2023-05-02T08:27:02.512" v="12" actId="478"/>
            <ac:picMkLst>
              <pc:docMk/>
              <pc:sldMasterMk cId="4233440836" sldId="2147483648"/>
              <pc:sldLayoutMk cId="1672236148" sldId="2147483681"/>
              <ac:picMk id="2" creationId="{0810D31A-452D-F52B-0BDB-5A0364BFE253}"/>
            </ac:picMkLst>
          </pc:picChg>
        </pc:sldLayoutChg>
        <pc:sldLayoutChg chg="delSp mod">
          <pc:chgData name="Philip Dehn Søgaard" userId="9ad637eb-c051-40a8-a31b-cd4e555136be" providerId="ADAL" clId="{408D84C7-BC18-4748-B6F7-8D260CA53D33}" dt="2023-05-02T08:27:09.469" v="16" actId="478"/>
          <pc:sldLayoutMkLst>
            <pc:docMk/>
            <pc:sldMasterMk cId="4233440836" sldId="2147483648"/>
            <pc:sldLayoutMk cId="888534446" sldId="2147483683"/>
          </pc:sldLayoutMkLst>
          <pc:picChg chg="del">
            <ac:chgData name="Philip Dehn Søgaard" userId="9ad637eb-c051-40a8-a31b-cd4e555136be" providerId="ADAL" clId="{408D84C7-BC18-4748-B6F7-8D260CA53D33}" dt="2023-05-02T08:27:09.469" v="16" actId="478"/>
            <ac:picMkLst>
              <pc:docMk/>
              <pc:sldMasterMk cId="4233440836" sldId="2147483648"/>
              <pc:sldLayoutMk cId="888534446" sldId="2147483683"/>
              <ac:picMk id="2" creationId="{0810D31A-452D-F52B-0BDB-5A0364BFE253}"/>
            </ac:picMkLst>
          </pc:picChg>
        </pc:sldLayoutChg>
      </pc:sldMasterChg>
    </pc:docChg>
  </pc:docChgLst>
  <pc:docChgLst>
    <pc:chgData name="Josephine Andersen" userId="21377b3c-d3df-4d3b-a996-52004a63d125" providerId="ADAL" clId="{9F258E45-96B4-4D2B-976A-EB2FC76DE8BC}"/>
    <pc:docChg chg="undo custSel modSld">
      <pc:chgData name="Josephine Andersen" userId="21377b3c-d3df-4d3b-a996-52004a63d125" providerId="ADAL" clId="{9F258E45-96B4-4D2B-976A-EB2FC76DE8BC}" dt="2023-05-04T11:31:16.893" v="155" actId="1076"/>
      <pc:docMkLst>
        <pc:docMk/>
      </pc:docMkLst>
      <pc:sldChg chg="addSp delSp modSp mod delCm">
        <pc:chgData name="Josephine Andersen" userId="21377b3c-d3df-4d3b-a996-52004a63d125" providerId="ADAL" clId="{9F258E45-96B4-4D2B-976A-EB2FC76DE8BC}" dt="2023-05-04T11:31:16.893" v="155" actId="1076"/>
        <pc:sldMkLst>
          <pc:docMk/>
          <pc:sldMk cId="3203106907" sldId="306"/>
        </pc:sldMkLst>
        <pc:spChg chg="mod">
          <ac:chgData name="Josephine Andersen" userId="21377b3c-d3df-4d3b-a996-52004a63d125" providerId="ADAL" clId="{9F258E45-96B4-4D2B-976A-EB2FC76DE8BC}" dt="2023-05-04T11:24:48.407" v="27"/>
          <ac:spMkLst>
            <pc:docMk/>
            <pc:sldMk cId="3203106907" sldId="306"/>
            <ac:spMk id="9" creationId="{23E91328-4F60-6010-873D-B7C9467E5467}"/>
          </ac:spMkLst>
        </pc:spChg>
        <pc:spChg chg="mod">
          <ac:chgData name="Josephine Andersen" userId="21377b3c-d3df-4d3b-a996-52004a63d125" providerId="ADAL" clId="{9F258E45-96B4-4D2B-976A-EB2FC76DE8BC}" dt="2023-05-04T11:25:00.673" v="32"/>
          <ac:spMkLst>
            <pc:docMk/>
            <pc:sldMk cId="3203106907" sldId="306"/>
            <ac:spMk id="14" creationId="{1F375414-1CA8-4624-3F81-EA6CC6D3A20B}"/>
          </ac:spMkLst>
        </pc:spChg>
        <pc:spChg chg="mod">
          <ac:chgData name="Josephine Andersen" userId="21377b3c-d3df-4d3b-a996-52004a63d125" providerId="ADAL" clId="{9F258E45-96B4-4D2B-976A-EB2FC76DE8BC}" dt="2023-05-04T11:25:05.785" v="62"/>
          <ac:spMkLst>
            <pc:docMk/>
            <pc:sldMk cId="3203106907" sldId="306"/>
            <ac:spMk id="19" creationId="{817BAF99-4FCC-E5E2-F418-B951273154B5}"/>
          </ac:spMkLst>
        </pc:spChg>
        <pc:spChg chg="mod">
          <ac:chgData name="Josephine Andersen" userId="21377b3c-d3df-4d3b-a996-52004a63d125" providerId="ADAL" clId="{9F258E45-96B4-4D2B-976A-EB2FC76DE8BC}" dt="2023-05-04T11:31:16.893" v="155" actId="1076"/>
          <ac:spMkLst>
            <pc:docMk/>
            <pc:sldMk cId="3203106907" sldId="306"/>
            <ac:spMk id="42" creationId="{F42B205D-BC96-6C01-EA7E-CF22E8F686C9}"/>
          </ac:spMkLst>
        </pc:spChg>
        <pc:grpChg chg="add del mod">
          <ac:chgData name="Josephine Andersen" userId="21377b3c-d3df-4d3b-a996-52004a63d125" providerId="ADAL" clId="{9F258E45-96B4-4D2B-976A-EB2FC76DE8BC}" dt="2023-05-04T11:24:55.565" v="30"/>
          <ac:grpSpMkLst>
            <pc:docMk/>
            <pc:sldMk cId="3203106907" sldId="306"/>
            <ac:grpSpMk id="7" creationId="{5719DCFC-3854-D541-11A5-714ABF24C22A}"/>
          </ac:grpSpMkLst>
        </pc:grpChg>
        <pc:grpChg chg="add mod ord">
          <ac:chgData name="Josephine Andersen" userId="21377b3c-d3df-4d3b-a996-52004a63d125" providerId="ADAL" clId="{9F258E45-96B4-4D2B-976A-EB2FC76DE8BC}" dt="2023-05-04T11:31:16.893" v="155" actId="1076"/>
          <ac:grpSpMkLst>
            <pc:docMk/>
            <pc:sldMk cId="3203106907" sldId="306"/>
            <ac:grpSpMk id="12" creationId="{2E62F68C-2F3F-465F-3E75-AF7BA88E7D81}"/>
          </ac:grpSpMkLst>
        </pc:grpChg>
        <pc:grpChg chg="add mod">
          <ac:chgData name="Josephine Andersen" userId="21377b3c-d3df-4d3b-a996-52004a63d125" providerId="ADAL" clId="{9F258E45-96B4-4D2B-976A-EB2FC76DE8BC}" dt="2023-05-04T11:31:16.893" v="155" actId="1076"/>
          <ac:grpSpMkLst>
            <pc:docMk/>
            <pc:sldMk cId="3203106907" sldId="306"/>
            <ac:grpSpMk id="17" creationId="{CAB9D1A9-C84A-82B5-621B-F1C95B88A1CD}"/>
          </ac:grpSpMkLst>
        </pc:grpChg>
        <pc:grpChg chg="mod">
          <ac:chgData name="Josephine Andersen" userId="21377b3c-d3df-4d3b-a996-52004a63d125" providerId="ADAL" clId="{9F258E45-96B4-4D2B-976A-EB2FC76DE8BC}" dt="2023-05-04T11:31:16.893" v="155" actId="1076"/>
          <ac:grpSpMkLst>
            <pc:docMk/>
            <pc:sldMk cId="3203106907" sldId="306"/>
            <ac:grpSpMk id="32" creationId="{1376844B-C67B-198E-BDE3-50A7F5F9B0E1}"/>
          </ac:grpSpMkLst>
        </pc:grpChg>
        <pc:grpChg chg="add del">
          <ac:chgData name="Josephine Andersen" userId="21377b3c-d3df-4d3b-a996-52004a63d125" providerId="ADAL" clId="{9F258E45-96B4-4D2B-976A-EB2FC76DE8BC}" dt="2023-05-04T11:24:33.794" v="24" actId="478"/>
          <ac:grpSpMkLst>
            <pc:docMk/>
            <pc:sldMk cId="3203106907" sldId="306"/>
            <ac:grpSpMk id="37" creationId="{4559F9AF-B0D2-6F9F-C4D4-443D6EC3DE09}"/>
          </ac:grpSpMkLst>
        </pc:grpChg>
        <pc:picChg chg="add del mod modCrop">
          <ac:chgData name="Josephine Andersen" userId="21377b3c-d3df-4d3b-a996-52004a63d125" providerId="ADAL" clId="{9F258E45-96B4-4D2B-976A-EB2FC76DE8BC}" dt="2023-05-04T11:23:07.937" v="7" actId="478"/>
          <ac:picMkLst>
            <pc:docMk/>
            <pc:sldMk cId="3203106907" sldId="306"/>
            <ac:picMk id="5" creationId="{2439B5AD-0E87-6F7B-93C3-009172CFA61C}"/>
          </ac:picMkLst>
        </pc:picChg>
        <pc:picChg chg="add del mod ord">
          <ac:chgData name="Josephine Andersen" userId="21377b3c-d3df-4d3b-a996-52004a63d125" providerId="ADAL" clId="{9F258E45-96B4-4D2B-976A-EB2FC76DE8BC}" dt="2023-05-04T11:24:32.314" v="23" actId="478"/>
          <ac:picMkLst>
            <pc:docMk/>
            <pc:sldMk cId="3203106907" sldId="306"/>
            <ac:picMk id="6" creationId="{02F22FF1-17B5-0326-8F68-30059AB6C15A}"/>
          </ac:picMkLst>
        </pc:picChg>
        <pc:picChg chg="mod">
          <ac:chgData name="Josephine Andersen" userId="21377b3c-d3df-4d3b-a996-52004a63d125" providerId="ADAL" clId="{9F258E45-96B4-4D2B-976A-EB2FC76DE8BC}" dt="2023-05-04T11:24:53.148" v="29" actId="1076"/>
          <ac:picMkLst>
            <pc:docMk/>
            <pc:sldMk cId="3203106907" sldId="306"/>
            <ac:picMk id="8" creationId="{E2FCB83E-BB8E-68A7-8E40-67BF6111300D}"/>
          </ac:picMkLst>
        </pc:picChg>
        <pc:picChg chg="mod">
          <ac:chgData name="Josephine Andersen" userId="21377b3c-d3df-4d3b-a996-52004a63d125" providerId="ADAL" clId="{9F258E45-96B4-4D2B-976A-EB2FC76DE8BC}" dt="2023-05-04T11:24:48.407" v="27"/>
          <ac:picMkLst>
            <pc:docMk/>
            <pc:sldMk cId="3203106907" sldId="306"/>
            <ac:picMk id="10" creationId="{E11A8A5D-98EB-3F1D-1DC4-808349E63673}"/>
          </ac:picMkLst>
        </pc:picChg>
        <pc:picChg chg="mod">
          <ac:chgData name="Josephine Andersen" userId="21377b3c-d3df-4d3b-a996-52004a63d125" providerId="ADAL" clId="{9F258E45-96B4-4D2B-976A-EB2FC76DE8BC}" dt="2023-05-04T11:24:48.407" v="27"/>
          <ac:picMkLst>
            <pc:docMk/>
            <pc:sldMk cId="3203106907" sldId="306"/>
            <ac:picMk id="11" creationId="{E86672E7-35E8-71DC-77E1-5E1337DA4AF6}"/>
          </ac:picMkLst>
        </pc:picChg>
        <pc:picChg chg="mod">
          <ac:chgData name="Josephine Andersen" userId="21377b3c-d3df-4d3b-a996-52004a63d125" providerId="ADAL" clId="{9F258E45-96B4-4D2B-976A-EB2FC76DE8BC}" dt="2023-05-04T11:25:00.673" v="32"/>
          <ac:picMkLst>
            <pc:docMk/>
            <pc:sldMk cId="3203106907" sldId="306"/>
            <ac:picMk id="13" creationId="{47819676-3FA5-9836-38DA-362032C41173}"/>
          </ac:picMkLst>
        </pc:picChg>
        <pc:picChg chg="mod">
          <ac:chgData name="Josephine Andersen" userId="21377b3c-d3df-4d3b-a996-52004a63d125" providerId="ADAL" clId="{9F258E45-96B4-4D2B-976A-EB2FC76DE8BC}" dt="2023-05-04T11:28:25.390" v="114" actId="1038"/>
          <ac:picMkLst>
            <pc:docMk/>
            <pc:sldMk cId="3203106907" sldId="306"/>
            <ac:picMk id="15" creationId="{F72866E5-89F7-7AD8-8562-F788942DEEC6}"/>
          </ac:picMkLst>
        </pc:picChg>
        <pc:picChg chg="mod">
          <ac:chgData name="Josephine Andersen" userId="21377b3c-d3df-4d3b-a996-52004a63d125" providerId="ADAL" clId="{9F258E45-96B4-4D2B-976A-EB2FC76DE8BC}" dt="2023-05-04T11:25:00.673" v="32"/>
          <ac:picMkLst>
            <pc:docMk/>
            <pc:sldMk cId="3203106907" sldId="306"/>
            <ac:picMk id="16" creationId="{AEE90BD1-B823-AAF0-7328-879FF8E66150}"/>
          </ac:picMkLst>
        </pc:picChg>
        <pc:picChg chg="mod">
          <ac:chgData name="Josephine Andersen" userId="21377b3c-d3df-4d3b-a996-52004a63d125" providerId="ADAL" clId="{9F258E45-96B4-4D2B-976A-EB2FC76DE8BC}" dt="2023-05-04T11:25:05.785" v="62"/>
          <ac:picMkLst>
            <pc:docMk/>
            <pc:sldMk cId="3203106907" sldId="306"/>
            <ac:picMk id="18" creationId="{E2EC4A41-316D-AD34-5BB1-0F009E2B0890}"/>
          </ac:picMkLst>
        </pc:picChg>
        <pc:picChg chg="mod">
          <ac:chgData name="Josephine Andersen" userId="21377b3c-d3df-4d3b-a996-52004a63d125" providerId="ADAL" clId="{9F258E45-96B4-4D2B-976A-EB2FC76DE8BC}" dt="2023-05-04T11:25:05.785" v="62"/>
          <ac:picMkLst>
            <pc:docMk/>
            <pc:sldMk cId="3203106907" sldId="306"/>
            <ac:picMk id="20" creationId="{01B29586-CE2D-8E57-4548-11363137F11D}"/>
          </ac:picMkLst>
        </pc:picChg>
        <pc:picChg chg="mod">
          <ac:chgData name="Josephine Andersen" userId="21377b3c-d3df-4d3b-a996-52004a63d125" providerId="ADAL" clId="{9F258E45-96B4-4D2B-976A-EB2FC76DE8BC}" dt="2023-05-04T11:25:05.785" v="62"/>
          <ac:picMkLst>
            <pc:docMk/>
            <pc:sldMk cId="3203106907" sldId="306"/>
            <ac:picMk id="21" creationId="{08FE73A7-B9AA-F876-7812-FF5DAAFA7964}"/>
          </ac:picMkLst>
        </pc:picChg>
        <pc:picChg chg="add del mod modCrop">
          <ac:chgData name="Josephine Andersen" userId="21377b3c-d3df-4d3b-a996-52004a63d125" providerId="ADAL" clId="{9F258E45-96B4-4D2B-976A-EB2FC76DE8BC}" dt="2023-05-04T11:26:25.534" v="100" actId="478"/>
          <ac:picMkLst>
            <pc:docMk/>
            <pc:sldMk cId="3203106907" sldId="306"/>
            <ac:picMk id="23" creationId="{AF102CEF-EBDF-7876-2417-7A15E3CD142E}"/>
          </ac:picMkLst>
        </pc:picChg>
        <pc:picChg chg="add del mod modCrop">
          <ac:chgData name="Josephine Andersen" userId="21377b3c-d3df-4d3b-a996-52004a63d125" providerId="ADAL" clId="{9F258E45-96B4-4D2B-976A-EB2FC76DE8BC}" dt="2023-05-04T11:27:31.897" v="107" actId="478"/>
          <ac:picMkLst>
            <pc:docMk/>
            <pc:sldMk cId="3203106907" sldId="306"/>
            <ac:picMk id="25" creationId="{594A24CB-23B3-96E5-9A07-963E0B475605}"/>
          </ac:picMkLst>
        </pc:picChg>
        <pc:picChg chg="mod">
          <ac:chgData name="Josephine Andersen" userId="21377b3c-d3df-4d3b-a996-52004a63d125" providerId="ADAL" clId="{9F258E45-96B4-4D2B-976A-EB2FC76DE8BC}" dt="2023-05-04T11:26:32.392" v="101" actId="14826"/>
          <ac:picMkLst>
            <pc:docMk/>
            <pc:sldMk cId="3203106907" sldId="306"/>
            <ac:picMk id="35" creationId="{98F7802E-6A14-D5F9-B5DB-C24577270A2B}"/>
          </ac:picMkLst>
        </pc:picChg>
        <pc:picChg chg="del mod">
          <ac:chgData name="Josephine Andersen" userId="21377b3c-d3df-4d3b-a996-52004a63d125" providerId="ADAL" clId="{9F258E45-96B4-4D2B-976A-EB2FC76DE8BC}" dt="2023-05-04T11:23:38.289" v="11" actId="478"/>
          <ac:picMkLst>
            <pc:docMk/>
            <pc:sldMk cId="3203106907" sldId="306"/>
            <ac:picMk id="40" creationId="{99AB330B-54D6-7DD6-87E3-755ACB9F3B15}"/>
          </ac:picMkLst>
        </pc:picChg>
      </pc:sldChg>
      <pc:sldChg chg="modSp mod delCm">
        <pc:chgData name="Josephine Andersen" userId="21377b3c-d3df-4d3b-a996-52004a63d125" providerId="ADAL" clId="{9F258E45-96B4-4D2B-976A-EB2FC76DE8BC}" dt="2023-05-01T12:33:41.909" v="1" actId="732"/>
        <pc:sldMkLst>
          <pc:docMk/>
          <pc:sldMk cId="2702966776" sldId="326"/>
        </pc:sldMkLst>
        <pc:picChg chg="mod modCrop">
          <ac:chgData name="Josephine Andersen" userId="21377b3c-d3df-4d3b-a996-52004a63d125" providerId="ADAL" clId="{9F258E45-96B4-4D2B-976A-EB2FC76DE8BC}" dt="2023-05-01T12:33:41.909" v="1" actId="732"/>
          <ac:picMkLst>
            <pc:docMk/>
            <pc:sldMk cId="2702966776" sldId="326"/>
            <ac:picMk id="3" creationId="{CE037EF3-3189-72E6-05A5-93A120B0CA84}"/>
          </ac:picMkLst>
        </pc:picChg>
      </pc:sldChg>
    </pc:docChg>
  </pc:docChgLst>
  <pc:docChgLst>
    <pc:chgData name="Trine Abild" userId="7fef6256-38ec-4f3d-bd91-c4312491dec2" providerId="ADAL" clId="{A8DBEBF9-B254-4936-867D-6AB22F73A2A7}"/>
    <pc:docChg chg="custSel modSld">
      <pc:chgData name="Trine Abild" userId="7fef6256-38ec-4f3d-bd91-c4312491dec2" providerId="ADAL" clId="{A8DBEBF9-B254-4936-867D-6AB22F73A2A7}" dt="2023-05-04T12:10:27.532" v="2"/>
      <pc:docMkLst>
        <pc:docMk/>
      </pc:docMkLst>
      <pc:sldChg chg="addSp delSp modSp mod">
        <pc:chgData name="Trine Abild" userId="7fef6256-38ec-4f3d-bd91-c4312491dec2" providerId="ADAL" clId="{A8DBEBF9-B254-4936-867D-6AB22F73A2A7}" dt="2023-05-04T12:10:27.532" v="2"/>
        <pc:sldMkLst>
          <pc:docMk/>
          <pc:sldMk cId="3203106907" sldId="306"/>
        </pc:sldMkLst>
        <pc:spChg chg="mod">
          <ac:chgData name="Trine Abild" userId="7fef6256-38ec-4f3d-bd91-c4312491dec2" providerId="ADAL" clId="{A8DBEBF9-B254-4936-867D-6AB22F73A2A7}" dt="2023-05-04T12:10:27.532" v="2"/>
          <ac:spMkLst>
            <pc:docMk/>
            <pc:sldMk cId="3203106907" sldId="306"/>
            <ac:spMk id="6" creationId="{7DD3E85C-4D80-B9CD-1C4E-6605ABBD6F8D}"/>
          </ac:spMkLst>
        </pc:spChg>
        <pc:spChg chg="mod">
          <ac:chgData name="Trine Abild" userId="7fef6256-38ec-4f3d-bd91-c4312491dec2" providerId="ADAL" clId="{A8DBEBF9-B254-4936-867D-6AB22F73A2A7}" dt="2023-05-04T12:10:27.532" v="2"/>
          <ac:spMkLst>
            <pc:docMk/>
            <pc:sldMk cId="3203106907" sldId="306"/>
            <ac:spMk id="11" creationId="{ACFCD231-76A6-76F3-CA2B-CA2F14B9C5E6}"/>
          </ac:spMkLst>
        </pc:spChg>
        <pc:spChg chg="add mod">
          <ac:chgData name="Trine Abild" userId="7fef6256-38ec-4f3d-bd91-c4312491dec2" providerId="ADAL" clId="{A8DBEBF9-B254-4936-867D-6AB22F73A2A7}" dt="2023-05-04T12:10:27.532" v="2"/>
          <ac:spMkLst>
            <pc:docMk/>
            <pc:sldMk cId="3203106907" sldId="306"/>
            <ac:spMk id="24" creationId="{6C76F4B2-185F-611E-F963-AB76A5A7A32F}"/>
          </ac:spMkLst>
        </pc:spChg>
        <pc:spChg chg="mod">
          <ac:chgData name="Trine Abild" userId="7fef6256-38ec-4f3d-bd91-c4312491dec2" providerId="ADAL" clId="{A8DBEBF9-B254-4936-867D-6AB22F73A2A7}" dt="2023-05-04T12:10:27.532" v="2"/>
          <ac:spMkLst>
            <pc:docMk/>
            <pc:sldMk cId="3203106907" sldId="306"/>
            <ac:spMk id="27" creationId="{04968F6E-2041-9F87-5DC9-7EA4C415EC41}"/>
          </ac:spMkLst>
        </pc:spChg>
        <pc:spChg chg="del">
          <ac:chgData name="Trine Abild" userId="7fef6256-38ec-4f3d-bd91-c4312491dec2" providerId="ADAL" clId="{A8DBEBF9-B254-4936-867D-6AB22F73A2A7}" dt="2023-05-04T12:10:07.132" v="0" actId="478"/>
          <ac:spMkLst>
            <pc:docMk/>
            <pc:sldMk cId="3203106907" sldId="306"/>
            <ac:spMk id="42" creationId="{F42B205D-BC96-6C01-EA7E-CF22E8F686C9}"/>
          </ac:spMkLst>
        </pc:spChg>
        <pc:grpChg chg="add mod">
          <ac:chgData name="Trine Abild" userId="7fef6256-38ec-4f3d-bd91-c4312491dec2" providerId="ADAL" clId="{A8DBEBF9-B254-4936-867D-6AB22F73A2A7}" dt="2023-05-04T12:10:27.532" v="2"/>
          <ac:grpSpMkLst>
            <pc:docMk/>
            <pc:sldMk cId="3203106907" sldId="306"/>
            <ac:grpSpMk id="2" creationId="{633B9E39-F8F7-5140-059E-8BC87FDA4E35}"/>
          </ac:grpSpMkLst>
        </pc:grpChg>
        <pc:grpChg chg="add mod">
          <ac:chgData name="Trine Abild" userId="7fef6256-38ec-4f3d-bd91-c4312491dec2" providerId="ADAL" clId="{A8DBEBF9-B254-4936-867D-6AB22F73A2A7}" dt="2023-05-04T12:10:27.532" v="2"/>
          <ac:grpSpMkLst>
            <pc:docMk/>
            <pc:sldMk cId="3203106907" sldId="306"/>
            <ac:grpSpMk id="9" creationId="{5A7114D5-082D-CE21-D0AF-AE2827B17138}"/>
          </ac:grpSpMkLst>
        </pc:grpChg>
        <pc:grpChg chg="del">
          <ac:chgData name="Trine Abild" userId="7fef6256-38ec-4f3d-bd91-c4312491dec2" providerId="ADAL" clId="{A8DBEBF9-B254-4936-867D-6AB22F73A2A7}" dt="2023-05-04T12:10:07.132" v="0" actId="478"/>
          <ac:grpSpMkLst>
            <pc:docMk/>
            <pc:sldMk cId="3203106907" sldId="306"/>
            <ac:grpSpMk id="12" creationId="{2E62F68C-2F3F-465F-3E75-AF7BA88E7D81}"/>
          </ac:grpSpMkLst>
        </pc:grpChg>
        <pc:grpChg chg="del">
          <ac:chgData name="Trine Abild" userId="7fef6256-38ec-4f3d-bd91-c4312491dec2" providerId="ADAL" clId="{A8DBEBF9-B254-4936-867D-6AB22F73A2A7}" dt="2023-05-04T12:10:07.132" v="0" actId="478"/>
          <ac:grpSpMkLst>
            <pc:docMk/>
            <pc:sldMk cId="3203106907" sldId="306"/>
            <ac:grpSpMk id="17" creationId="{CAB9D1A9-C84A-82B5-621B-F1C95B88A1CD}"/>
          </ac:grpSpMkLst>
        </pc:grpChg>
        <pc:grpChg chg="add mod">
          <ac:chgData name="Trine Abild" userId="7fef6256-38ec-4f3d-bd91-c4312491dec2" providerId="ADAL" clId="{A8DBEBF9-B254-4936-867D-6AB22F73A2A7}" dt="2023-05-04T12:10:27.532" v="2"/>
          <ac:grpSpMkLst>
            <pc:docMk/>
            <pc:sldMk cId="3203106907" sldId="306"/>
            <ac:grpSpMk id="25" creationId="{D0F6FB91-A949-D138-A74E-807B6231F58E}"/>
          </ac:grpSpMkLst>
        </pc:grpChg>
        <pc:grpChg chg="del">
          <ac:chgData name="Trine Abild" userId="7fef6256-38ec-4f3d-bd91-c4312491dec2" providerId="ADAL" clId="{A8DBEBF9-B254-4936-867D-6AB22F73A2A7}" dt="2023-05-04T12:10:08.813" v="1" actId="478"/>
          <ac:grpSpMkLst>
            <pc:docMk/>
            <pc:sldMk cId="3203106907" sldId="306"/>
            <ac:grpSpMk id="32" creationId="{1376844B-C67B-198E-BDE3-50A7F5F9B0E1}"/>
          </ac:grpSpMkLst>
        </pc:grpChg>
        <pc:picChg chg="mod">
          <ac:chgData name="Trine Abild" userId="7fef6256-38ec-4f3d-bd91-c4312491dec2" providerId="ADAL" clId="{A8DBEBF9-B254-4936-867D-6AB22F73A2A7}" dt="2023-05-04T12:10:27.532" v="2"/>
          <ac:picMkLst>
            <pc:docMk/>
            <pc:sldMk cId="3203106907" sldId="306"/>
            <ac:picMk id="5" creationId="{256CAD1B-229A-09DC-A99E-63F6BF5FEDD2}"/>
          </ac:picMkLst>
        </pc:picChg>
        <pc:picChg chg="mod">
          <ac:chgData name="Trine Abild" userId="7fef6256-38ec-4f3d-bd91-c4312491dec2" providerId="ADAL" clId="{A8DBEBF9-B254-4936-867D-6AB22F73A2A7}" dt="2023-05-04T12:10:27.532" v="2"/>
          <ac:picMkLst>
            <pc:docMk/>
            <pc:sldMk cId="3203106907" sldId="306"/>
            <ac:picMk id="7" creationId="{3F2D0058-8C00-3E36-6197-5A4E0DCBB508}"/>
          </ac:picMkLst>
        </pc:picChg>
        <pc:picChg chg="mod">
          <ac:chgData name="Trine Abild" userId="7fef6256-38ec-4f3d-bd91-c4312491dec2" providerId="ADAL" clId="{A8DBEBF9-B254-4936-867D-6AB22F73A2A7}" dt="2023-05-04T12:10:27.532" v="2"/>
          <ac:picMkLst>
            <pc:docMk/>
            <pc:sldMk cId="3203106907" sldId="306"/>
            <ac:picMk id="8" creationId="{CEAA9E10-3388-046C-0C90-361259CC975F}"/>
          </ac:picMkLst>
        </pc:picChg>
        <pc:picChg chg="mod">
          <ac:chgData name="Trine Abild" userId="7fef6256-38ec-4f3d-bd91-c4312491dec2" providerId="ADAL" clId="{A8DBEBF9-B254-4936-867D-6AB22F73A2A7}" dt="2023-05-04T12:10:27.532" v="2"/>
          <ac:picMkLst>
            <pc:docMk/>
            <pc:sldMk cId="3203106907" sldId="306"/>
            <ac:picMk id="10" creationId="{9E4F353E-1070-5474-C341-CE6BFAC7F50F}"/>
          </ac:picMkLst>
        </pc:picChg>
        <pc:picChg chg="mod">
          <ac:chgData name="Trine Abild" userId="7fef6256-38ec-4f3d-bd91-c4312491dec2" providerId="ADAL" clId="{A8DBEBF9-B254-4936-867D-6AB22F73A2A7}" dt="2023-05-04T12:10:27.532" v="2"/>
          <ac:picMkLst>
            <pc:docMk/>
            <pc:sldMk cId="3203106907" sldId="306"/>
            <ac:picMk id="22" creationId="{66F0D12E-90E0-86AE-90C0-2AE49631C627}"/>
          </ac:picMkLst>
        </pc:picChg>
        <pc:picChg chg="mod">
          <ac:chgData name="Trine Abild" userId="7fef6256-38ec-4f3d-bd91-c4312491dec2" providerId="ADAL" clId="{A8DBEBF9-B254-4936-867D-6AB22F73A2A7}" dt="2023-05-04T12:10:27.532" v="2"/>
          <ac:picMkLst>
            <pc:docMk/>
            <pc:sldMk cId="3203106907" sldId="306"/>
            <ac:picMk id="23" creationId="{7BE29EAD-2CF4-E734-256D-F305BDB28B67}"/>
          </ac:picMkLst>
        </pc:picChg>
        <pc:picChg chg="mod">
          <ac:chgData name="Trine Abild" userId="7fef6256-38ec-4f3d-bd91-c4312491dec2" providerId="ADAL" clId="{A8DBEBF9-B254-4936-867D-6AB22F73A2A7}" dt="2023-05-04T12:10:27.532" v="2"/>
          <ac:picMkLst>
            <pc:docMk/>
            <pc:sldMk cId="3203106907" sldId="306"/>
            <ac:picMk id="26" creationId="{3DDE245C-8BCA-1023-31D1-CF079FA31703}"/>
          </ac:picMkLst>
        </pc:picChg>
        <pc:picChg chg="mod">
          <ac:chgData name="Trine Abild" userId="7fef6256-38ec-4f3d-bd91-c4312491dec2" providerId="ADAL" clId="{A8DBEBF9-B254-4936-867D-6AB22F73A2A7}" dt="2023-05-04T12:10:27.532" v="2"/>
          <ac:picMkLst>
            <pc:docMk/>
            <pc:sldMk cId="3203106907" sldId="306"/>
            <ac:picMk id="28" creationId="{9779B6E7-97D5-0A9F-C017-8263D47ACC9D}"/>
          </ac:picMkLst>
        </pc:picChg>
        <pc:picChg chg="mod">
          <ac:chgData name="Trine Abild" userId="7fef6256-38ec-4f3d-bd91-c4312491dec2" providerId="ADAL" clId="{A8DBEBF9-B254-4936-867D-6AB22F73A2A7}" dt="2023-05-04T12:10:27.532" v="2"/>
          <ac:picMkLst>
            <pc:docMk/>
            <pc:sldMk cId="3203106907" sldId="306"/>
            <ac:picMk id="29" creationId="{DB9688DC-7DBB-0B6C-7549-ACC353156C8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7D14E-0CD2-3633-1DF0-33A705E05D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DB3EAFE1-C23C-FEC8-AE3C-2AA27A9772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F419DC-1F3F-4DD5-96B2-3840E11073DA}" type="datetimeFigureOut">
              <a:rPr lang="da-DK" smtClean="0"/>
              <a:t>04-05-2023</a:t>
            </a:fld>
            <a:endParaRPr lang="da-DK"/>
          </a:p>
        </p:txBody>
      </p:sp>
      <p:sp>
        <p:nvSpPr>
          <p:cNvPr id="4" name="Footer Placeholder 3">
            <a:extLst>
              <a:ext uri="{FF2B5EF4-FFF2-40B4-BE49-F238E27FC236}">
                <a16:creationId xmlns:a16="http://schemas.microsoft.com/office/drawing/2014/main" id="{E74110C4-FBCC-1E90-B5D5-737702D98D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1B039E70-B0FC-88BF-54E1-AD21AA2B1A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34769-7AF9-4F56-8323-8A4A76BB67DE}" type="slidenum">
              <a:rPr lang="da-DK" smtClean="0"/>
              <a:t>‹#›</a:t>
            </a:fld>
            <a:endParaRPr lang="da-DK"/>
          </a:p>
        </p:txBody>
      </p:sp>
    </p:spTree>
    <p:extLst>
      <p:ext uri="{BB962C8B-B14F-4D97-AF65-F5344CB8AC3E}">
        <p14:creationId xmlns:p14="http://schemas.microsoft.com/office/powerpoint/2010/main" val="248139065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E9C6-1B28-4C67-89BE-7C887F624A6D}" type="datetimeFigureOut">
              <a:rPr lang="da-DK" smtClean="0"/>
              <a:t>04-05-2023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459A-F93A-48AE-9117-EBE96A950F1B}" type="slidenum">
              <a:rPr lang="da-DK" smtClean="0"/>
              <a:t>‹#›</a:t>
            </a:fld>
            <a:endParaRPr lang="da-DK"/>
          </a:p>
        </p:txBody>
      </p:sp>
    </p:spTree>
    <p:extLst>
      <p:ext uri="{BB962C8B-B14F-4D97-AF65-F5344CB8AC3E}">
        <p14:creationId xmlns:p14="http://schemas.microsoft.com/office/powerpoint/2010/main" val="368133931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12023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82839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18068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381324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27092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345627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21120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13612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17185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84646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212518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1605898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0836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87555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251329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34987729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ED7681-A4B6-058E-BC16-0A19EA8D73C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296" r="351" b="15625"/>
          <a:stretch/>
        </p:blipFill>
        <p:spPr>
          <a:xfrm>
            <a:off x="-3" y="0"/>
            <a:ext cx="12192001" cy="6858000"/>
          </a:xfrm>
          <a:prstGeom prst="rect">
            <a:avLst/>
          </a:prstGeom>
        </p:spPr>
      </p:pic>
      <p:sp>
        <p:nvSpPr>
          <p:cNvPr id="13" name="Rectangle 12">
            <a:extLst>
              <a:ext uri="{FF2B5EF4-FFF2-40B4-BE49-F238E27FC236}">
                <a16:creationId xmlns:a16="http://schemas.microsoft.com/office/drawing/2014/main" id="{2D5A5144-9A95-4A7D-B8FC-E652D9401C7C}"/>
              </a:ext>
            </a:extLst>
          </p:cNvPr>
          <p:cNvSpPr/>
          <p:nvPr userDrawn="1"/>
        </p:nvSpPr>
        <p:spPr>
          <a:xfrm>
            <a:off x="0" y="-1"/>
            <a:ext cx="12192000" cy="6857999"/>
          </a:xfrm>
          <a:prstGeom prst="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ctangle 19">
            <a:extLst>
              <a:ext uri="{FF2B5EF4-FFF2-40B4-BE49-F238E27FC236}">
                <a16:creationId xmlns:a16="http://schemas.microsoft.com/office/drawing/2014/main" id="{1B7F919D-47C2-4C5D-9598-AD24652456A1}"/>
              </a:ext>
            </a:extLst>
          </p:cNvPr>
          <p:cNvSpPr/>
          <p:nvPr userDrawn="1"/>
        </p:nvSpPr>
        <p:spPr>
          <a:xfrm>
            <a:off x="-2" y="0"/>
            <a:ext cx="12192001" cy="6858000"/>
          </a:xfrm>
          <a:prstGeom prst="rect">
            <a:avLst/>
          </a:prstGeom>
          <a:gradFill flip="none" rotWithShape="1">
            <a:gsLst>
              <a:gs pos="100000">
                <a:schemeClr val="tx1">
                  <a:alpha val="24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6290109" y="684879"/>
            <a:ext cx="5630032" cy="2387600"/>
          </a:xfrm>
        </p:spPr>
        <p:txBody>
          <a:bodyPr anchor="b">
            <a:normAutofit/>
          </a:bodyPr>
          <a:lstStyle>
            <a:lvl1pPr algn="l">
              <a:defRPr sz="4400">
                <a:solidFill>
                  <a:schemeClr val="bg1"/>
                </a:solidFill>
              </a:defRPr>
            </a:lvl1pPr>
          </a:lstStyle>
          <a:p>
            <a:r>
              <a:rPr lang="en-US"/>
              <a:t>Click to edit Master title style</a:t>
            </a:r>
            <a:endParaRPr lang="da-DK"/>
          </a:p>
        </p:txBody>
      </p:sp>
      <p:sp>
        <p:nvSpPr>
          <p:cNvPr id="3" name="Subtitle 2">
            <a:extLst>
              <a:ext uri="{FF2B5EF4-FFF2-40B4-BE49-F238E27FC236}">
                <a16:creationId xmlns:a16="http://schemas.microsoft.com/office/drawing/2014/main" id="{333F5FE8-ACB3-4D49-883B-B83420A9B34F}"/>
              </a:ext>
            </a:extLst>
          </p:cNvPr>
          <p:cNvSpPr>
            <a:spLocks noGrp="1"/>
          </p:cNvSpPr>
          <p:nvPr>
            <p:ph type="subTitle" idx="1"/>
          </p:nvPr>
        </p:nvSpPr>
        <p:spPr>
          <a:xfrm>
            <a:off x="6290108" y="3898127"/>
            <a:ext cx="563003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pic>
        <p:nvPicPr>
          <p:cNvPr id="14" name="Picture 13">
            <a:extLst>
              <a:ext uri="{FF2B5EF4-FFF2-40B4-BE49-F238E27FC236}">
                <a16:creationId xmlns:a16="http://schemas.microsoft.com/office/drawing/2014/main" id="{BD742C0A-D6AD-4889-8EE8-ED30E11780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887873" y="2729805"/>
            <a:ext cx="6858000" cy="1398390"/>
          </a:xfrm>
          <a:prstGeom prst="rect">
            <a:avLst/>
          </a:prstGeom>
        </p:spPr>
      </p:pic>
    </p:spTree>
    <p:extLst>
      <p:ext uri="{BB962C8B-B14F-4D97-AF65-F5344CB8AC3E}">
        <p14:creationId xmlns:p14="http://schemas.microsoft.com/office/powerpoint/2010/main" val="1266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10" name="Footer Placeholder 3">
            <a:extLst>
              <a:ext uri="{FF2B5EF4-FFF2-40B4-BE49-F238E27FC236}">
                <a16:creationId xmlns:a16="http://schemas.microsoft.com/office/drawing/2014/main" id="{31EAB1FE-02ED-2D5E-B70F-19A744889C47}"/>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2177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5" name="Footer Placeholder 3">
            <a:extLst>
              <a:ext uri="{FF2B5EF4-FFF2-40B4-BE49-F238E27FC236}">
                <a16:creationId xmlns:a16="http://schemas.microsoft.com/office/drawing/2014/main" id="{050F4728-8A32-B6EA-926C-E743D0DD99C9}"/>
              </a:ext>
            </a:extLst>
          </p:cNvPr>
          <p:cNvSpPr txBox="1">
            <a:spLocks/>
          </p:cNvSpPr>
          <p:nvPr userDrawn="1"/>
        </p:nvSpPr>
        <p:spPr>
          <a:xfrm>
            <a:off x="228599" y="6238478"/>
            <a:ext cx="3869575"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 </a:t>
            </a:r>
          </a:p>
        </p:txBody>
      </p:sp>
    </p:spTree>
    <p:extLst>
      <p:ext uri="{BB962C8B-B14F-4D97-AF65-F5344CB8AC3E}">
        <p14:creationId xmlns:p14="http://schemas.microsoft.com/office/powerpoint/2010/main" val="30072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Footer Placeholder 3">
            <a:extLst>
              <a:ext uri="{FF2B5EF4-FFF2-40B4-BE49-F238E27FC236}">
                <a16:creationId xmlns:a16="http://schemas.microsoft.com/office/drawing/2014/main" id="{AEFDC245-E4D8-66FF-4EC4-995265727D37}"/>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301605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Footer Placeholder 3">
            <a:extLst>
              <a:ext uri="{FF2B5EF4-FFF2-40B4-BE49-F238E27FC236}">
                <a16:creationId xmlns:a16="http://schemas.microsoft.com/office/drawing/2014/main" id="{A0C4DC4A-9544-F227-7D86-5942763E40CF}"/>
              </a:ext>
            </a:extLst>
          </p:cNvPr>
          <p:cNvSpPr>
            <a:spLocks noGrp="1"/>
          </p:cNvSpPr>
          <p:nvPr>
            <p:ph type="ftr" sz="quarter" idx="3"/>
          </p:nvPr>
        </p:nvSpPr>
        <p:spPr>
          <a:xfrm>
            <a:off x="228599" y="6303723"/>
            <a:ext cx="380307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369412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10" name="Footer Placeholder 3">
            <a:extLst>
              <a:ext uri="{FF2B5EF4-FFF2-40B4-BE49-F238E27FC236}">
                <a16:creationId xmlns:a16="http://schemas.microsoft.com/office/drawing/2014/main" id="{31EAB1FE-02ED-2D5E-B70F-19A744889C47}"/>
              </a:ext>
            </a:extLst>
          </p:cNvPr>
          <p:cNvSpPr>
            <a:spLocks noGrp="1"/>
          </p:cNvSpPr>
          <p:nvPr>
            <p:ph type="ftr" sz="quarter" idx="3"/>
          </p:nvPr>
        </p:nvSpPr>
        <p:spPr>
          <a:xfrm>
            <a:off x="228599" y="6303723"/>
            <a:ext cx="3711633"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3129898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8" name="Footer Placeholder 3">
            <a:extLst>
              <a:ext uri="{FF2B5EF4-FFF2-40B4-BE49-F238E27FC236}">
                <a16:creationId xmlns:a16="http://schemas.microsoft.com/office/drawing/2014/main" id="{DCF0E4D6-1BFE-5644-878E-FC9062325A58}"/>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 </a:t>
            </a:r>
          </a:p>
        </p:txBody>
      </p:sp>
    </p:spTree>
    <p:extLst>
      <p:ext uri="{BB962C8B-B14F-4D97-AF65-F5344CB8AC3E}">
        <p14:creationId xmlns:p14="http://schemas.microsoft.com/office/powerpoint/2010/main" val="262047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4_Title and Content">
    <p:bg>
      <p:bgPr>
        <a:solidFill>
          <a:schemeClr val="accent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 name="Footer Placeholder 3">
            <a:extLst>
              <a:ext uri="{FF2B5EF4-FFF2-40B4-BE49-F238E27FC236}">
                <a16:creationId xmlns:a16="http://schemas.microsoft.com/office/drawing/2014/main" id="{7B6AF910-3FF7-0A1E-4EC3-4C3B7F8D45BE}"/>
              </a:ext>
            </a:extLst>
          </p:cNvPr>
          <p:cNvSpPr>
            <a:spLocks noGrp="1"/>
          </p:cNvSpPr>
          <p:nvPr>
            <p:ph type="ftr" sz="quarter" idx="3"/>
          </p:nvPr>
        </p:nvSpPr>
        <p:spPr>
          <a:xfrm>
            <a:off x="228600" y="6303723"/>
            <a:ext cx="3661756"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28323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Footer Placeholder 3">
            <a:extLst>
              <a:ext uri="{FF2B5EF4-FFF2-40B4-BE49-F238E27FC236}">
                <a16:creationId xmlns:a16="http://schemas.microsoft.com/office/drawing/2014/main" id="{36497C07-968A-7864-32EC-20C95D537350}"/>
              </a:ext>
            </a:extLst>
          </p:cNvPr>
          <p:cNvSpPr>
            <a:spLocks noGrp="1"/>
          </p:cNvSpPr>
          <p:nvPr>
            <p:ph type="ftr" sz="quarter" idx="3"/>
          </p:nvPr>
        </p:nvSpPr>
        <p:spPr>
          <a:xfrm>
            <a:off x="228599" y="6303723"/>
            <a:ext cx="3695007"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845662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5_Title and Conten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4" name="Footer Placeholder 3">
            <a:extLst>
              <a:ext uri="{FF2B5EF4-FFF2-40B4-BE49-F238E27FC236}">
                <a16:creationId xmlns:a16="http://schemas.microsoft.com/office/drawing/2014/main" id="{CEEEEC3D-F9E8-D681-8165-BCBDAB28A131}"/>
              </a:ext>
            </a:extLst>
          </p:cNvPr>
          <p:cNvSpPr>
            <a:spLocks noGrp="1"/>
          </p:cNvSpPr>
          <p:nvPr>
            <p:ph type="ftr" sz="quarter" idx="3"/>
          </p:nvPr>
        </p:nvSpPr>
        <p:spPr>
          <a:xfrm>
            <a:off x="228600" y="6303723"/>
            <a:ext cx="3636818"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88853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Indhold Slide">
    <p:bg>
      <p:bgPr>
        <a:solidFill>
          <a:schemeClr val="accent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16" name="Content Placeholder 15">
            <a:extLst>
              <a:ext uri="{FF2B5EF4-FFF2-40B4-BE49-F238E27FC236}">
                <a16:creationId xmlns:a16="http://schemas.microsoft.com/office/drawing/2014/main" id="{18D6CA34-F2EF-F209-1C01-16C092C40BE8}"/>
              </a:ext>
            </a:extLst>
          </p:cNvPr>
          <p:cNvSpPr>
            <a:spLocks noGrp="1"/>
          </p:cNvSpPr>
          <p:nvPr>
            <p:ph sz="quarter" idx="19"/>
          </p:nvPr>
        </p:nvSpPr>
        <p:spPr>
          <a:xfrm>
            <a:off x="4468813" y="3273425"/>
            <a:ext cx="6924675" cy="2689225"/>
          </a:xfrm>
        </p:spPr>
        <p:txBody>
          <a:bodyPr/>
          <a:lstStyle>
            <a:lvl1pPr marL="0" indent="0">
              <a:buNone/>
              <a:defRPr>
                <a:solidFill>
                  <a:schemeClr val="bg1"/>
                </a:solidFill>
              </a:defRPr>
            </a:lvl1pPr>
          </a:lstStyle>
          <a:p>
            <a:pPr lvl="0"/>
            <a:r>
              <a:rPr lang="en-US"/>
              <a:t>Click to edit Master text styles</a:t>
            </a:r>
          </a:p>
        </p:txBody>
      </p:sp>
      <p:sp>
        <p:nvSpPr>
          <p:cNvPr id="20" name="Text Placeholder 19">
            <a:extLst>
              <a:ext uri="{FF2B5EF4-FFF2-40B4-BE49-F238E27FC236}">
                <a16:creationId xmlns:a16="http://schemas.microsoft.com/office/drawing/2014/main" id="{52A1E167-72FF-EED4-A9A6-4D4946ED1927}"/>
              </a:ext>
            </a:extLst>
          </p:cNvPr>
          <p:cNvSpPr>
            <a:spLocks noGrp="1"/>
          </p:cNvSpPr>
          <p:nvPr>
            <p:ph type="body" sz="quarter" idx="20" hasCustomPrompt="1"/>
          </p:nvPr>
        </p:nvSpPr>
        <p:spPr>
          <a:xfrm>
            <a:off x="4468813" y="1746250"/>
            <a:ext cx="6924675" cy="1312863"/>
          </a:xfrm>
        </p:spPr>
        <p:txBody>
          <a:bodyPr>
            <a:noAutofit/>
          </a:bodyPr>
          <a:lstStyle>
            <a:lvl1pPr marL="0" indent="0">
              <a:buNone/>
              <a:defRPr sz="5400">
                <a:solidFill>
                  <a:schemeClr val="bg1"/>
                </a:solidFill>
              </a:defRPr>
            </a:lvl1pPr>
          </a:lstStyle>
          <a:p>
            <a:pPr lvl="0"/>
            <a:r>
              <a:rPr lang="en-US" err="1"/>
              <a:t>Indhold</a:t>
            </a:r>
            <a:endParaRPr lang="en-US"/>
          </a:p>
        </p:txBody>
      </p:sp>
      <p:sp>
        <p:nvSpPr>
          <p:cNvPr id="21" name="Footer Placeholder 3">
            <a:extLst>
              <a:ext uri="{FF2B5EF4-FFF2-40B4-BE49-F238E27FC236}">
                <a16:creationId xmlns:a16="http://schemas.microsoft.com/office/drawing/2014/main" id="{614995D4-9289-CEF2-2594-60FFCC6BC65A}"/>
              </a:ext>
            </a:extLst>
          </p:cNvPr>
          <p:cNvSpPr txBox="1">
            <a:spLocks/>
          </p:cNvSpPr>
          <p:nvPr userDrawn="1"/>
        </p:nvSpPr>
        <p:spPr>
          <a:xfrm>
            <a:off x="228599" y="6238478"/>
            <a:ext cx="3680107"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 </a:t>
            </a:r>
          </a:p>
        </p:txBody>
      </p:sp>
    </p:spTree>
    <p:extLst>
      <p:ext uri="{BB962C8B-B14F-4D97-AF65-F5344CB8AC3E}">
        <p14:creationId xmlns:p14="http://schemas.microsoft.com/office/powerpoint/2010/main" val="48696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2"/>
            <a:ext cx="6349431" cy="1495794"/>
          </a:xfrm>
        </p:spPr>
        <p:txBody>
          <a:bodyPr wrap="square" anchor="b">
            <a:spAutoFit/>
          </a:bodyPr>
          <a:lstStyle>
            <a:lvl1pPr algn="l">
              <a:defRPr sz="5400">
                <a:solidFill>
                  <a:schemeClr val="bg1"/>
                </a:solidFill>
              </a:defRPr>
            </a:lvl1pPr>
          </a:lstStyle>
          <a:p>
            <a:r>
              <a:rPr lang="en-US"/>
              <a:t>Click to edit Master title style</a:t>
            </a:r>
            <a:endParaRPr lang="da-DK"/>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8" name="Footer Placeholder 3">
            <a:extLst>
              <a:ext uri="{FF2B5EF4-FFF2-40B4-BE49-F238E27FC236}">
                <a16:creationId xmlns:a16="http://schemas.microsoft.com/office/drawing/2014/main" id="{DCF0E4D6-1BFE-5644-878E-FC9062325A58}"/>
              </a:ext>
            </a:extLst>
          </p:cNvPr>
          <p:cNvSpPr txBox="1">
            <a:spLocks/>
          </p:cNvSpPr>
          <p:nvPr userDrawn="1"/>
        </p:nvSpPr>
        <p:spPr>
          <a:xfrm>
            <a:off x="228600" y="6238478"/>
            <a:ext cx="3794760"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 </a:t>
            </a:r>
          </a:p>
        </p:txBody>
      </p:sp>
    </p:spTree>
    <p:extLst>
      <p:ext uri="{BB962C8B-B14F-4D97-AF65-F5344CB8AC3E}">
        <p14:creationId xmlns:p14="http://schemas.microsoft.com/office/powerpoint/2010/main" val="43994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5_Title and Content">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10" name="Footer Placeholder 3">
            <a:extLst>
              <a:ext uri="{FF2B5EF4-FFF2-40B4-BE49-F238E27FC236}">
                <a16:creationId xmlns:a16="http://schemas.microsoft.com/office/drawing/2014/main" id="{7B6AF910-3FF7-0A1E-4EC3-4C3B7F8D45BE}"/>
              </a:ext>
            </a:extLst>
          </p:cNvPr>
          <p:cNvSpPr>
            <a:spLocks noGrp="1"/>
          </p:cNvSpPr>
          <p:nvPr>
            <p:ph type="ftr" sz="quarter" idx="3"/>
          </p:nvPr>
        </p:nvSpPr>
        <p:spPr>
          <a:xfrm>
            <a:off x="228600" y="6303723"/>
            <a:ext cx="3703320"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1202100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1"/>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8" name="Footer Placeholder 3">
            <a:extLst>
              <a:ext uri="{FF2B5EF4-FFF2-40B4-BE49-F238E27FC236}">
                <a16:creationId xmlns:a16="http://schemas.microsoft.com/office/drawing/2014/main" id="{36497C07-968A-7864-32EC-20C95D537350}"/>
              </a:ext>
            </a:extLst>
          </p:cNvPr>
          <p:cNvSpPr>
            <a:spLocks noGrp="1"/>
          </p:cNvSpPr>
          <p:nvPr>
            <p:ph type="ftr" sz="quarter" idx="3"/>
          </p:nvPr>
        </p:nvSpPr>
        <p:spPr>
          <a:xfrm>
            <a:off x="228600" y="6303723"/>
            <a:ext cx="3861262"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29488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a:t>Click to edit Master text </a:t>
            </a:r>
            <a:endParaRPr lang="da-DK"/>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1"/>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a:t>Click to edit Master </a:t>
            </a:r>
            <a:endParaRPr lang="da-DK"/>
          </a:p>
        </p:txBody>
      </p:sp>
      <p:sp>
        <p:nvSpPr>
          <p:cNvPr id="10" name="Footer Placeholder 3">
            <a:extLst>
              <a:ext uri="{FF2B5EF4-FFF2-40B4-BE49-F238E27FC236}">
                <a16:creationId xmlns:a16="http://schemas.microsoft.com/office/drawing/2014/main" id="{31EAB1FE-02ED-2D5E-B70F-19A744889C47}"/>
              </a:ext>
            </a:extLst>
          </p:cNvPr>
          <p:cNvSpPr>
            <a:spLocks noGrp="1"/>
          </p:cNvSpPr>
          <p:nvPr>
            <p:ph type="ftr" sz="quarter" idx="3"/>
          </p:nvPr>
        </p:nvSpPr>
        <p:spPr>
          <a:xfrm>
            <a:off x="228599" y="6303723"/>
            <a:ext cx="3778135"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167223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681103"/>
            <a:ext cx="6349431" cy="1495794"/>
          </a:xfrm>
        </p:spPr>
        <p:txBody>
          <a:bodyPr wrap="square" anchor="b">
            <a:spAutoFit/>
          </a:bodyPr>
          <a:lstStyle>
            <a:lvl1pPr algn="l">
              <a:defRPr sz="5400">
                <a:solidFill>
                  <a:schemeClr val="bg2"/>
                </a:solidFill>
              </a:defRPr>
            </a:lvl1pPr>
          </a:lstStyle>
          <a:p>
            <a:r>
              <a:rPr lang="en-US"/>
              <a:t>Click to edit Master title style</a:t>
            </a:r>
            <a:endParaRPr lang="da-DK"/>
          </a:p>
        </p:txBody>
      </p:sp>
      <p:sp>
        <p:nvSpPr>
          <p:cNvPr id="5" name="Footer Placeholder 3">
            <a:extLst>
              <a:ext uri="{FF2B5EF4-FFF2-40B4-BE49-F238E27FC236}">
                <a16:creationId xmlns:a16="http://schemas.microsoft.com/office/drawing/2014/main" id="{050F4728-8A32-B6EA-926C-E743D0DD99C9}"/>
              </a:ext>
            </a:extLst>
          </p:cNvPr>
          <p:cNvSpPr txBox="1">
            <a:spLocks/>
          </p:cNvSpPr>
          <p:nvPr userDrawn="1"/>
        </p:nvSpPr>
        <p:spPr>
          <a:xfrm>
            <a:off x="228599" y="6238478"/>
            <a:ext cx="3778135"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 </a:t>
            </a:r>
          </a:p>
        </p:txBody>
      </p:sp>
      <p:pic>
        <p:nvPicPr>
          <p:cNvPr id="15" name="Graphic 14">
            <a:extLst>
              <a:ext uri="{FF2B5EF4-FFF2-40B4-BE49-F238E27FC236}">
                <a16:creationId xmlns:a16="http://schemas.microsoft.com/office/drawing/2014/main" id="{7A7ECB59-8EBC-970E-EA09-0686ACAEED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90733" y="0"/>
            <a:ext cx="1417974" cy="6858000"/>
          </a:xfrm>
          <a:prstGeom prst="rect">
            <a:avLst/>
          </a:prstGeom>
        </p:spPr>
      </p:pic>
    </p:spTree>
    <p:extLst>
      <p:ext uri="{BB962C8B-B14F-4D97-AF65-F5344CB8AC3E}">
        <p14:creationId xmlns:p14="http://schemas.microsoft.com/office/powerpoint/2010/main" val="186393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9" name="Footer Placeholder 3">
            <a:extLst>
              <a:ext uri="{FF2B5EF4-FFF2-40B4-BE49-F238E27FC236}">
                <a16:creationId xmlns:a16="http://schemas.microsoft.com/office/drawing/2014/main" id="{AEFDC245-E4D8-66FF-4EC4-995265727D37}"/>
              </a:ext>
            </a:extLst>
          </p:cNvPr>
          <p:cNvSpPr>
            <a:spLocks noGrp="1"/>
          </p:cNvSpPr>
          <p:nvPr>
            <p:ph type="ftr" sz="quarter" idx="3"/>
          </p:nvPr>
        </p:nvSpPr>
        <p:spPr>
          <a:xfrm>
            <a:off x="228599" y="6303723"/>
            <a:ext cx="3919451"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pic>
        <p:nvPicPr>
          <p:cNvPr id="4" name="Graphic 3">
            <a:extLst>
              <a:ext uri="{FF2B5EF4-FFF2-40B4-BE49-F238E27FC236}">
                <a16:creationId xmlns:a16="http://schemas.microsoft.com/office/drawing/2014/main" id="{7D2523D0-E79B-31C6-B701-6B098ED152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53621" y="0"/>
            <a:ext cx="1417974" cy="6858000"/>
          </a:xfrm>
          <a:prstGeom prst="rect">
            <a:avLst/>
          </a:prstGeom>
        </p:spPr>
      </p:pic>
    </p:spTree>
    <p:extLst>
      <p:ext uri="{BB962C8B-B14F-4D97-AF65-F5344CB8AC3E}">
        <p14:creationId xmlns:p14="http://schemas.microsoft.com/office/powerpoint/2010/main" val="200694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2">
            <a:extLst>
              <a:ext uri="{FF2B5EF4-FFF2-40B4-BE49-F238E27FC236}">
                <a16:creationId xmlns:a16="http://schemas.microsoft.com/office/drawing/2014/main" id="{AEF5C35D-7D0D-CC83-F291-5EC7BE81618D}"/>
              </a:ext>
            </a:extLst>
          </p:cNvPr>
          <p:cNvSpPr>
            <a:spLocks noGrp="1"/>
          </p:cNvSpPr>
          <p:nvPr>
            <p:ph idx="11"/>
          </p:nvPr>
        </p:nvSpPr>
        <p:spPr>
          <a:xfrm>
            <a:off x="6096000" y="1825625"/>
            <a:ext cx="4447032" cy="1364476"/>
          </a:xfrm>
        </p:spPr>
        <p:txBody>
          <a:bodyPr wrap="square">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Footer Placeholder 3">
            <a:extLst>
              <a:ext uri="{FF2B5EF4-FFF2-40B4-BE49-F238E27FC236}">
                <a16:creationId xmlns:a16="http://schemas.microsoft.com/office/drawing/2014/main" id="{A0C4DC4A-9544-F227-7D86-5942763E40CF}"/>
              </a:ext>
            </a:extLst>
          </p:cNvPr>
          <p:cNvSpPr>
            <a:spLocks noGrp="1"/>
          </p:cNvSpPr>
          <p:nvPr>
            <p:ph type="ftr" sz="quarter" idx="3"/>
          </p:nvPr>
        </p:nvSpPr>
        <p:spPr>
          <a:xfrm>
            <a:off x="228600" y="6303723"/>
            <a:ext cx="3728258"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95211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FCEA-3761-4EEB-B415-401EC73409DF}"/>
              </a:ext>
            </a:extLst>
          </p:cNvPr>
          <p:cNvSpPr>
            <a:spLocks noGrp="1"/>
          </p:cNvSpPr>
          <p:nvPr>
            <p:ph type="title"/>
          </p:nvPr>
        </p:nvSpPr>
        <p:spPr>
          <a:xfrm>
            <a:off x="838199" y="365125"/>
            <a:ext cx="10796053" cy="1325563"/>
          </a:xfrm>
          <a:prstGeom prst="rect">
            <a:avLst/>
          </a:prstGeom>
        </p:spPr>
        <p:txBody>
          <a:bodyPr vert="horz" lIns="0" tIns="0" rIns="0" bIns="0" rtlCol="0" anchor="t">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C6054EFE-8D16-4A93-9BFA-A0EA121047B9}"/>
              </a:ext>
            </a:extLst>
          </p:cNvPr>
          <p:cNvSpPr>
            <a:spLocks noGrp="1"/>
          </p:cNvSpPr>
          <p:nvPr>
            <p:ph type="body" idx="1"/>
          </p:nvPr>
        </p:nvSpPr>
        <p:spPr>
          <a:xfrm>
            <a:off x="838199" y="1825625"/>
            <a:ext cx="10796053"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Footer Placeholder 3">
            <a:extLst>
              <a:ext uri="{FF2B5EF4-FFF2-40B4-BE49-F238E27FC236}">
                <a16:creationId xmlns:a16="http://schemas.microsoft.com/office/drawing/2014/main" id="{CA510649-9A6A-A40E-9C5F-A7C197563FA1}"/>
              </a:ext>
            </a:extLst>
          </p:cNvPr>
          <p:cNvSpPr>
            <a:spLocks noGrp="1"/>
          </p:cNvSpPr>
          <p:nvPr>
            <p:ph type="ftr" sz="quarter" idx="3"/>
          </p:nvPr>
        </p:nvSpPr>
        <p:spPr>
          <a:xfrm>
            <a:off x="228600" y="6303723"/>
            <a:ext cx="3927764" cy="544512"/>
          </a:xfrm>
          <a:prstGeom prst="rect">
            <a:avLst/>
          </a:prstGeom>
        </p:spPr>
        <p:txBody>
          <a:bodyPr vert="horz" lIns="0" tIns="0" rIns="0" bIns="0" rtlCol="0" anchor="ctr"/>
          <a:lstStyle>
            <a:lvl1pPr algn="ctr">
              <a:defRPr sz="1200">
                <a:solidFill>
                  <a:schemeClr val="tx1">
                    <a:tint val="75000"/>
                  </a:schemeClr>
                </a:solidFill>
              </a:defRPr>
            </a:lvl1pPr>
          </a:lstStyle>
          <a:p>
            <a:pPr algn="l">
              <a:defRPr/>
            </a:pPr>
            <a:r>
              <a:rPr lang="da-DK" sz="900">
                <a:solidFill>
                  <a:schemeClr val="bg2"/>
                </a:solidFill>
              </a:rPr>
              <a:t>Hvad skal man være opmærksom på som startup i forhold til </a:t>
            </a:r>
            <a:r>
              <a:rPr lang="da-DK" sz="900" err="1">
                <a:solidFill>
                  <a:schemeClr val="bg2"/>
                </a:solidFill>
              </a:rPr>
              <a:t>EDP’er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423344083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5" r:id="rId3"/>
    <p:sldLayoutId id="2147483676" r:id="rId4"/>
    <p:sldLayoutId id="2147483677" r:id="rId5"/>
    <p:sldLayoutId id="2147483681" r:id="rId6"/>
    <p:sldLayoutId id="2147483678" r:id="rId7"/>
    <p:sldLayoutId id="2147483679" r:id="rId8"/>
    <p:sldLayoutId id="2147483680" r:id="rId9"/>
    <p:sldLayoutId id="2147483671" r:id="rId10"/>
    <p:sldLayoutId id="2147483660" r:id="rId11"/>
    <p:sldLayoutId id="2147483650" r:id="rId12"/>
    <p:sldLayoutId id="2147483673" r:id="rId13"/>
    <p:sldLayoutId id="2147483682" r:id="rId14"/>
    <p:sldLayoutId id="2147483665" r:id="rId15"/>
    <p:sldLayoutId id="2147483666" r:id="rId16"/>
    <p:sldLayoutId id="2147483674" r:id="rId17"/>
    <p:sldLayoutId id="2147483683" r:id="rId18"/>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png"/><Relationship Id="rId4" Type="http://schemas.openxmlformats.org/officeDocument/2006/relationships/image" Target="../media/image24.sv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byggeriogenergi.dk/media/2512/guide_bliv-bedre-til-baeredygtighed_enkeltside.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s://byggeriogklima.dk/media/rj2euoc5/vcbk_guide_entreprenorer.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NsMeLLESQ0s" TargetMode="External"/><Relationship Id="rId3" Type="http://schemas.openxmlformats.org/officeDocument/2006/relationships/image" Target="../media/image6.png"/><Relationship Id="rId7" Type="http://schemas.openxmlformats.org/officeDocument/2006/relationships/hyperlink" Target="https://www.youtube.com/watch?v=IVz164YX_O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youtube.com/watch?v=f3FWzwe0ZwM"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2.sv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4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9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2341-D3A6-FBD0-AB65-7BA9602362AB}"/>
              </a:ext>
            </a:extLst>
          </p:cNvPr>
          <p:cNvSpPr>
            <a:spLocks noGrp="1"/>
          </p:cNvSpPr>
          <p:nvPr>
            <p:ph type="ctrTitle"/>
          </p:nvPr>
        </p:nvSpPr>
        <p:spPr>
          <a:xfrm>
            <a:off x="6290108" y="1430168"/>
            <a:ext cx="4794009" cy="2387600"/>
          </a:xfrm>
        </p:spPr>
        <p:txBody>
          <a:bodyPr>
            <a:normAutofit fontScale="90000"/>
          </a:bodyPr>
          <a:lstStyle/>
          <a:p>
            <a:r>
              <a:rPr lang="da-DK" sz="2800" dirty="0" err="1"/>
              <a:t>Videnspakke</a:t>
            </a:r>
            <a:r>
              <a:rPr lang="da-DK" sz="2800" dirty="0"/>
              <a:t> 8:</a:t>
            </a:r>
            <a:br>
              <a:rPr lang="da-DK" dirty="0"/>
            </a:br>
            <a:r>
              <a:rPr lang="da-DK" dirty="0"/>
              <a:t>Hvad skal man som entreprenør eller håndværker vide om </a:t>
            </a:r>
            <a:r>
              <a:rPr lang="da-DK" dirty="0" err="1"/>
              <a:t>EPD’er</a:t>
            </a:r>
            <a:r>
              <a:rPr lang="da-DK" dirty="0"/>
              <a:t>?</a:t>
            </a:r>
          </a:p>
        </p:txBody>
      </p:sp>
      <p:sp>
        <p:nvSpPr>
          <p:cNvPr id="3" name="Subtitle 2">
            <a:extLst>
              <a:ext uri="{FF2B5EF4-FFF2-40B4-BE49-F238E27FC236}">
                <a16:creationId xmlns:a16="http://schemas.microsoft.com/office/drawing/2014/main" id="{AD0E7597-6A58-A98B-93DE-5001DB90EB3F}"/>
              </a:ext>
            </a:extLst>
          </p:cNvPr>
          <p:cNvSpPr>
            <a:spLocks noGrp="1"/>
          </p:cNvSpPr>
          <p:nvPr>
            <p:ph type="subTitle" idx="1"/>
          </p:nvPr>
        </p:nvSpPr>
        <p:spPr>
          <a:xfrm>
            <a:off x="6290108" y="4254648"/>
            <a:ext cx="4555471" cy="1655762"/>
          </a:xfrm>
        </p:spPr>
        <p:txBody>
          <a:bodyPr/>
          <a:lstStyle/>
          <a:p>
            <a:r>
              <a:rPr lang="da-DK"/>
              <a:t>Få en kort introduktion til </a:t>
            </a:r>
            <a:r>
              <a:rPr lang="da-DK" err="1"/>
              <a:t>EDP’er</a:t>
            </a:r>
            <a:r>
              <a:rPr lang="da-DK"/>
              <a:t>, og hvad de betyder for entreprenører og håndværkere.</a:t>
            </a:r>
          </a:p>
        </p:txBody>
      </p:sp>
    </p:spTree>
    <p:extLst>
      <p:ext uri="{BB962C8B-B14F-4D97-AF65-F5344CB8AC3E}">
        <p14:creationId xmlns:p14="http://schemas.microsoft.com/office/powerpoint/2010/main" val="392546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4425028E-25DC-1200-07D2-F415A1CE7440}"/>
              </a:ext>
            </a:extLst>
          </p:cNvPr>
          <p:cNvSpPr/>
          <p:nvPr/>
        </p:nvSpPr>
        <p:spPr>
          <a:xfrm>
            <a:off x="8586120" y="5284348"/>
            <a:ext cx="3305174" cy="328321"/>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a:xfrm>
            <a:off x="838800" y="1037690"/>
            <a:ext cx="5665342" cy="1551194"/>
          </a:xfrm>
        </p:spPr>
        <p:txBody>
          <a:bodyPr/>
          <a:lstStyle/>
          <a:p>
            <a:r>
              <a:rPr lang="da-DK"/>
              <a:t>Hvilke typer af EPD’er kan bruges hvornår?</a:t>
            </a:r>
            <a:br>
              <a:rPr lang="da-DK"/>
            </a:b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2293191" y="2281725"/>
            <a:ext cx="5076701" cy="3090590"/>
          </a:xfrm>
        </p:spPr>
        <p:txBody>
          <a:bodyPr/>
          <a:lstStyle/>
          <a:p>
            <a:r>
              <a:rPr lang="da-DK" sz="2400" b="1"/>
              <a:t>I den afsluttende fase</a:t>
            </a:r>
            <a:r>
              <a:rPr lang="da-DK" b="1"/>
              <a:t> </a:t>
            </a:r>
            <a:r>
              <a:rPr lang="da-DK"/>
              <a:t>(hvor bygningens endelige klimapåvirkning skal dokumenteres):</a:t>
            </a:r>
          </a:p>
          <a:p>
            <a:pPr marL="742950" lvl="1" indent="-285750">
              <a:buFont typeface="Arial" panose="020B0604020202020204" pitchFamily="34" charset="0"/>
              <a:buChar char="•"/>
            </a:pPr>
            <a:r>
              <a:rPr lang="da-DK"/>
              <a:t>Her er det en fordel at benytte produkt- eller projektspecifikke </a:t>
            </a:r>
            <a:r>
              <a:rPr lang="da-DK" err="1"/>
              <a:t>EPD’er</a:t>
            </a:r>
            <a:r>
              <a:rPr lang="da-DK"/>
              <a:t>, som repræsenterer de faktisk anvendte byggevarer, fordi det giver så præcis en LCA-beregning som muligt. </a:t>
            </a:r>
          </a:p>
          <a:p>
            <a:pPr lvl="1"/>
            <a:endParaRPr lang="da-DK"/>
          </a:p>
          <a:p>
            <a:pPr marL="268288" lvl="1"/>
            <a:r>
              <a:rPr lang="da-DK"/>
              <a:t>Det gælder særligt for:</a:t>
            </a:r>
          </a:p>
          <a:p>
            <a:pPr marL="742950" lvl="1" indent="-285750">
              <a:buFont typeface="Arial" panose="020B0604020202020204" pitchFamily="34" charset="0"/>
              <a:buChar char="•"/>
            </a:pPr>
            <a:r>
              <a:rPr lang="da-DK"/>
              <a:t>Byggerier, som skal overholde en grænseværdi</a:t>
            </a:r>
          </a:p>
          <a:p>
            <a:pPr marL="742950" lvl="1" indent="-285750">
              <a:buFont typeface="Arial" panose="020B0604020202020204" pitchFamily="34" charset="0"/>
              <a:buChar char="•"/>
            </a:pPr>
            <a:r>
              <a:rPr lang="da-DK"/>
              <a:t>Alle udbud, hvor bygherren har fastsat mere ambitiøse grænseværdier for bygningens samlede klimabelastning. </a:t>
            </a:r>
          </a:p>
        </p:txBody>
      </p:sp>
      <p:pic>
        <p:nvPicPr>
          <p:cNvPr id="2" name="Graphic 1">
            <a:extLst>
              <a:ext uri="{FF2B5EF4-FFF2-40B4-BE49-F238E27FC236}">
                <a16:creationId xmlns:a16="http://schemas.microsoft.com/office/drawing/2014/main" id="{34C5E9B8-45E0-A556-6090-CB4893FE2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5366" y="3886084"/>
            <a:ext cx="1863700" cy="1562424"/>
          </a:xfrm>
          <a:prstGeom prst="rect">
            <a:avLst/>
          </a:prstGeom>
        </p:spPr>
      </p:pic>
      <p:pic>
        <p:nvPicPr>
          <p:cNvPr id="3" name="Graphic 2">
            <a:extLst>
              <a:ext uri="{FF2B5EF4-FFF2-40B4-BE49-F238E27FC236}">
                <a16:creationId xmlns:a16="http://schemas.microsoft.com/office/drawing/2014/main" id="{68225F2D-5D9E-FE0B-7131-DA873B7969C5}"/>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45000" r="46339"/>
          <a:stretch/>
        </p:blipFill>
        <p:spPr>
          <a:xfrm>
            <a:off x="9884432" y="1409490"/>
            <a:ext cx="2006862" cy="4039019"/>
          </a:xfrm>
          <a:prstGeom prst="rect">
            <a:avLst/>
          </a:prstGeom>
        </p:spPr>
      </p:pic>
      <p:pic>
        <p:nvPicPr>
          <p:cNvPr id="4" name="Graphic 3">
            <a:extLst>
              <a:ext uri="{FF2B5EF4-FFF2-40B4-BE49-F238E27FC236}">
                <a16:creationId xmlns:a16="http://schemas.microsoft.com/office/drawing/2014/main" id="{BFEE4A64-6835-A034-7D90-CD8DC987B7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5147" y="1409489"/>
            <a:ext cx="2259504" cy="1659022"/>
          </a:xfrm>
          <a:prstGeom prst="rect">
            <a:avLst/>
          </a:prstGeom>
        </p:spPr>
      </p:pic>
      <p:pic>
        <p:nvPicPr>
          <p:cNvPr id="5" name="Picture 4">
            <a:extLst>
              <a:ext uri="{FF2B5EF4-FFF2-40B4-BE49-F238E27FC236}">
                <a16:creationId xmlns:a16="http://schemas.microsoft.com/office/drawing/2014/main" id="{E36A2214-DDDB-3707-C34A-CEBA886EE5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848" y="2329350"/>
            <a:ext cx="1126172" cy="1370532"/>
          </a:xfrm>
          <a:prstGeom prst="rect">
            <a:avLst/>
          </a:prstGeom>
          <a:effectLst>
            <a:outerShdw blurRad="127000" dist="38100" dir="1800000" algn="tl" rotWithShape="0">
              <a:prstClr val="black">
                <a:alpha val="50000"/>
              </a:prstClr>
            </a:outerShdw>
          </a:effectLst>
        </p:spPr>
      </p:pic>
      <p:pic>
        <p:nvPicPr>
          <p:cNvPr id="6" name="Picture 5">
            <a:extLst>
              <a:ext uri="{FF2B5EF4-FFF2-40B4-BE49-F238E27FC236}">
                <a16:creationId xmlns:a16="http://schemas.microsoft.com/office/drawing/2014/main" id="{41F6F708-4BA1-18DB-D2DF-11AFD62AD8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67019" y="3410978"/>
            <a:ext cx="1126172" cy="1370532"/>
          </a:xfrm>
          <a:prstGeom prst="rect">
            <a:avLst/>
          </a:prstGeom>
          <a:effectLst>
            <a:outerShdw blurRad="127000" dist="38100" dir="1800000" algn="tl" rotWithShape="0">
              <a:prstClr val="black">
                <a:alpha val="50000"/>
              </a:prstClr>
            </a:outerShdw>
          </a:effectLst>
        </p:spPr>
      </p:pic>
      <p:sp>
        <p:nvSpPr>
          <p:cNvPr id="9" name="Footer Placeholder 3">
            <a:extLst>
              <a:ext uri="{FF2B5EF4-FFF2-40B4-BE49-F238E27FC236}">
                <a16:creationId xmlns:a16="http://schemas.microsoft.com/office/drawing/2014/main" id="{AE4B3CFD-F66E-CF1A-2232-F7EBB1B8D0B2}"/>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350788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597B7AA-9FD4-9B96-75CB-AD70769234D5}"/>
              </a:ext>
            </a:extLst>
          </p:cNvPr>
          <p:cNvSpPr>
            <a:spLocks noGrp="1"/>
          </p:cNvSpPr>
          <p:nvPr>
            <p:ph type="body" sz="quarter" idx="16"/>
          </p:nvPr>
        </p:nvSpPr>
        <p:spPr/>
        <p:txBody>
          <a:bodyPr/>
          <a:lstStyle/>
          <a:p>
            <a:r>
              <a:rPr lang="da-DK"/>
              <a:t>Hvilke aktører bruger </a:t>
            </a:r>
            <a:r>
              <a:rPr lang="da-DK" err="1"/>
              <a:t>EPD’er</a:t>
            </a:r>
            <a:r>
              <a:rPr lang="da-DK"/>
              <a:t>?</a:t>
            </a:r>
            <a:br>
              <a:rPr lang="da-DK"/>
            </a:br>
            <a:endParaRPr lang="da-DK"/>
          </a:p>
        </p:txBody>
      </p:sp>
      <p:sp>
        <p:nvSpPr>
          <p:cNvPr id="2" name="Footer Placeholder 3">
            <a:extLst>
              <a:ext uri="{FF2B5EF4-FFF2-40B4-BE49-F238E27FC236}">
                <a16:creationId xmlns:a16="http://schemas.microsoft.com/office/drawing/2014/main" id="{5DE30D43-3DB3-D4D0-9E6B-F54351D56AF1}"/>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pic>
        <p:nvPicPr>
          <p:cNvPr id="5" name="Picture 4">
            <a:extLst>
              <a:ext uri="{FF2B5EF4-FFF2-40B4-BE49-F238E27FC236}">
                <a16:creationId xmlns:a16="http://schemas.microsoft.com/office/drawing/2014/main" id="{82F0C4A6-0004-B9D9-7EFF-922BFF481956}"/>
              </a:ext>
            </a:extLst>
          </p:cNvPr>
          <p:cNvPicPr>
            <a:picLocks noChangeAspect="1"/>
          </p:cNvPicPr>
          <p:nvPr/>
        </p:nvPicPr>
        <p:blipFill rotWithShape="1">
          <a:blip r:embed="rId2">
            <a:extLst>
              <a:ext uri="{28A0092B-C50C-407E-A947-70E740481C1C}">
                <a14:useLocalDpi xmlns:a14="http://schemas.microsoft.com/office/drawing/2010/main" val="0"/>
              </a:ext>
            </a:extLst>
          </a:blip>
          <a:srcRect t="35898"/>
          <a:stretch/>
        </p:blipFill>
        <p:spPr>
          <a:xfrm>
            <a:off x="831680" y="769938"/>
            <a:ext cx="10710222" cy="5310554"/>
          </a:xfrm>
          <a:prstGeom prst="rect">
            <a:avLst/>
          </a:prstGeom>
        </p:spPr>
      </p:pic>
    </p:spTree>
    <p:extLst>
      <p:ext uri="{BB962C8B-B14F-4D97-AF65-F5344CB8AC3E}">
        <p14:creationId xmlns:p14="http://schemas.microsoft.com/office/powerpoint/2010/main" val="266903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6FF8B7-8757-66F6-626E-08E4B79C6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506" y="195444"/>
            <a:ext cx="9424294" cy="6662556"/>
          </a:xfrm>
          <a:prstGeom prst="rect">
            <a:avLst/>
          </a:prstGeom>
        </p:spPr>
      </p:pic>
      <p:sp>
        <p:nvSpPr>
          <p:cNvPr id="10" name="Text Placeholder 9">
            <a:extLst>
              <a:ext uri="{FF2B5EF4-FFF2-40B4-BE49-F238E27FC236}">
                <a16:creationId xmlns:a16="http://schemas.microsoft.com/office/drawing/2014/main" id="{EE1E102E-4509-6B2C-78A5-D10F98D24165}"/>
              </a:ext>
            </a:extLst>
          </p:cNvPr>
          <p:cNvSpPr>
            <a:spLocks noGrp="1"/>
          </p:cNvSpPr>
          <p:nvPr>
            <p:ph type="body" sz="quarter" idx="16"/>
          </p:nvPr>
        </p:nvSpPr>
        <p:spPr>
          <a:xfrm>
            <a:off x="838200" y="769938"/>
            <a:ext cx="6184769" cy="850900"/>
          </a:xfrm>
        </p:spPr>
        <p:txBody>
          <a:bodyPr/>
          <a:lstStyle/>
          <a:p>
            <a:r>
              <a:rPr lang="da-DK"/>
              <a:t>Hvilket ansvar har man som entreprenør eller håndværker ift. </a:t>
            </a:r>
            <a:r>
              <a:rPr lang="da-DK" err="1"/>
              <a:t>EPD’er</a:t>
            </a:r>
            <a:r>
              <a:rPr lang="da-DK"/>
              <a:t>? </a:t>
            </a:r>
          </a:p>
        </p:txBody>
      </p:sp>
      <p:sp>
        <p:nvSpPr>
          <p:cNvPr id="4" name="Footer Placeholder 3">
            <a:extLst>
              <a:ext uri="{FF2B5EF4-FFF2-40B4-BE49-F238E27FC236}">
                <a16:creationId xmlns:a16="http://schemas.microsoft.com/office/drawing/2014/main" id="{0FDB29F1-87AD-C330-5C74-D6B48573ACC8}"/>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35601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8171-7970-D0AF-F6EB-E2780DDEFA23}"/>
              </a:ext>
            </a:extLst>
          </p:cNvPr>
          <p:cNvSpPr>
            <a:spLocks noGrp="1"/>
          </p:cNvSpPr>
          <p:nvPr>
            <p:ph type="title"/>
          </p:nvPr>
        </p:nvSpPr>
        <p:spPr/>
        <p:txBody>
          <a:bodyPr/>
          <a:lstStyle/>
          <a:p>
            <a:r>
              <a:rPr lang="da-DK"/>
              <a:t>Hvor kan man finde </a:t>
            </a:r>
            <a:r>
              <a:rPr lang="da-DK" err="1"/>
              <a:t>EPD’er</a:t>
            </a:r>
            <a:r>
              <a:rPr lang="da-DK"/>
              <a:t>?</a:t>
            </a:r>
          </a:p>
        </p:txBody>
      </p:sp>
      <p:sp>
        <p:nvSpPr>
          <p:cNvPr id="6" name="Content Placeholder 5">
            <a:extLst>
              <a:ext uri="{FF2B5EF4-FFF2-40B4-BE49-F238E27FC236}">
                <a16:creationId xmlns:a16="http://schemas.microsoft.com/office/drawing/2014/main" id="{2B68C5D7-C733-7F6F-46B7-3E3ADEAEFCC3}"/>
              </a:ext>
            </a:extLst>
          </p:cNvPr>
          <p:cNvSpPr>
            <a:spLocks noGrp="1"/>
          </p:cNvSpPr>
          <p:nvPr>
            <p:ph idx="1"/>
          </p:nvPr>
        </p:nvSpPr>
        <p:spPr>
          <a:xfrm>
            <a:off x="838199" y="1825625"/>
            <a:ext cx="5747327" cy="4000069"/>
          </a:xfrm>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da-DK" sz="1600" b="1" i="0" u="none" strike="noStrike" kern="1200" cap="none" spc="0" normalizeH="0" baseline="0" noProof="0" err="1">
                <a:ln>
                  <a:noFill/>
                </a:ln>
                <a:effectLst/>
                <a:uLnTx/>
                <a:uFillTx/>
                <a:latin typeface="Arial" panose="020B0604020202020204"/>
                <a:ea typeface="+mn-ea"/>
                <a:cs typeface="+mn-cs"/>
              </a:rPr>
              <a:t>EPD’er</a:t>
            </a:r>
            <a:r>
              <a:rPr kumimoji="0" lang="da-DK" sz="1600" b="1" i="0" u="none" strike="noStrike" kern="1200" cap="none" spc="0" normalizeH="0" baseline="0" noProof="0">
                <a:ln>
                  <a:noFill/>
                </a:ln>
                <a:effectLst/>
                <a:uLnTx/>
                <a:uFillTx/>
                <a:latin typeface="Arial" panose="020B0604020202020204"/>
                <a:ea typeface="+mn-ea"/>
                <a:cs typeface="+mn-cs"/>
              </a:rPr>
              <a:t> kan hentes hos:</a:t>
            </a:r>
          </a:p>
          <a:p>
            <a:pPr marL="174625" marR="0" lvl="0" indent="-17462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a-DK" sz="1600" i="0" u="none" strike="noStrike" kern="1200" cap="none" spc="0" normalizeH="0" baseline="0" noProof="0">
                <a:ln>
                  <a:noFill/>
                </a:ln>
                <a:effectLst/>
                <a:uLnTx/>
                <a:uFillTx/>
                <a:latin typeface="Arial" panose="020B0604020202020204"/>
                <a:ea typeface="+mn-ea"/>
                <a:cs typeface="+mn-cs"/>
              </a:rPr>
              <a:t>Byggevareproducenten – typisk via hjemmeside eller direkte kontakt.</a:t>
            </a:r>
          </a:p>
          <a:p>
            <a:pPr marL="174625" marR="0" lvl="0" indent="-17462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a:latin typeface="Arial" panose="020B0604020202020204"/>
              </a:rPr>
              <a:t>De </a:t>
            </a:r>
            <a:r>
              <a:rPr kumimoji="0" lang="da-DK" sz="1600" i="0" u="none" strike="noStrike" kern="1200" cap="none" spc="0" normalizeH="0" baseline="0" noProof="0">
                <a:ln>
                  <a:noFill/>
                </a:ln>
                <a:effectLst/>
                <a:uLnTx/>
                <a:uFillTx/>
                <a:latin typeface="Arial" panose="020B0604020202020204"/>
                <a:ea typeface="+mn-ea"/>
                <a:cs typeface="+mn-cs"/>
              </a:rPr>
              <a:t>nationale EPD-programmer – i Danmark er det fx EPD Danmark. </a:t>
            </a:r>
          </a:p>
          <a:p>
            <a:pPr marL="174625" marR="0" lvl="0" indent="-17462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a:latin typeface="Arial" panose="020B0604020202020204"/>
              </a:rPr>
              <a:t>Andre </a:t>
            </a:r>
            <a:r>
              <a:rPr kumimoji="0" lang="da-DK" sz="1600" i="0" u="none" strike="noStrike" kern="1200" cap="none" spc="0" normalizeH="0" baseline="0" noProof="0">
                <a:ln>
                  <a:noFill/>
                </a:ln>
                <a:effectLst/>
                <a:uLnTx/>
                <a:uFillTx/>
                <a:latin typeface="Arial" panose="020B0604020202020204"/>
                <a:ea typeface="+mn-ea"/>
                <a:cs typeface="+mn-cs"/>
              </a:rPr>
              <a:t>fælles databaser/platforme – fx ECO Platforms ECO Portal.</a:t>
            </a:r>
          </a:p>
          <a:p>
            <a:pPr marL="174625" marR="0" lvl="0" indent="-17462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a:latin typeface="Arial" panose="020B0604020202020204"/>
              </a:rPr>
              <a:t>B</a:t>
            </a:r>
            <a:r>
              <a:rPr kumimoji="0" lang="da-DK" sz="1600" i="0" u="none" strike="noStrike" kern="1200" cap="none" spc="0" normalizeH="0" baseline="0" noProof="0" err="1">
                <a:ln>
                  <a:noFill/>
                </a:ln>
                <a:effectLst/>
                <a:uLnTx/>
                <a:uFillTx/>
                <a:latin typeface="Arial" panose="020B0604020202020204"/>
                <a:ea typeface="+mn-ea"/>
                <a:cs typeface="+mn-cs"/>
              </a:rPr>
              <a:t>yggecentre</a:t>
            </a:r>
            <a:r>
              <a:rPr kumimoji="0" lang="da-DK" sz="1600" i="0" u="none" strike="noStrike" kern="1200" cap="none" spc="0" normalizeH="0" baseline="0" noProof="0">
                <a:ln>
                  <a:noFill/>
                </a:ln>
                <a:effectLst/>
                <a:uLnTx/>
                <a:uFillTx/>
                <a:latin typeface="Arial" panose="020B0604020202020204"/>
                <a:ea typeface="+mn-ea"/>
                <a:cs typeface="+mn-cs"/>
              </a:rPr>
              <a:t> og grossister, hvor man køber sine byggevarer: </a:t>
            </a:r>
          </a:p>
          <a:p>
            <a:pPr marL="534988" lvl="1" indent="-174625">
              <a:spcBef>
                <a:spcPts val="1000"/>
              </a:spcBef>
              <a:buFont typeface="Arial" panose="020B0604020202020204" pitchFamily="34" charset="0"/>
              <a:buChar char="•"/>
              <a:defRPr/>
            </a:pPr>
            <a:r>
              <a:rPr kumimoji="0" lang="da-DK" i="0" u="none" strike="noStrike" kern="1200" cap="none" spc="0" normalizeH="0" baseline="0" noProof="0">
                <a:ln>
                  <a:noFill/>
                </a:ln>
                <a:effectLst/>
                <a:uLnTx/>
                <a:uFillTx/>
                <a:latin typeface="Arial" panose="020B0604020202020204"/>
                <a:ea typeface="+mn-ea"/>
                <a:cs typeface="+mn-cs"/>
              </a:rPr>
              <a:t>Brancheforeningen Danske Byggecentre har fx databasen BygDok.dk.</a:t>
            </a:r>
          </a:p>
          <a:p>
            <a:pPr marL="174625" marR="0" lvl="0" indent="-17462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a-DK">
                <a:latin typeface="Arial" panose="020B0604020202020204"/>
              </a:rPr>
              <a:t>B</a:t>
            </a:r>
            <a:r>
              <a:rPr kumimoji="0" lang="da-DK" sz="1600" i="0" u="none" strike="noStrike" kern="1200" cap="none" spc="0" normalizeH="0" baseline="0" noProof="0" err="1">
                <a:ln>
                  <a:noFill/>
                </a:ln>
                <a:effectLst/>
                <a:uLnTx/>
                <a:uFillTx/>
                <a:latin typeface="Arial" panose="020B0604020202020204"/>
                <a:ea typeface="+mn-ea"/>
                <a:cs typeface="+mn-cs"/>
              </a:rPr>
              <a:t>rancheforeninger</a:t>
            </a:r>
            <a:r>
              <a:rPr kumimoji="0" lang="da-DK" sz="1600" i="0" u="none" strike="noStrike" kern="1200" cap="none" spc="0" normalizeH="0" baseline="0" noProof="0">
                <a:ln>
                  <a:noFill/>
                </a:ln>
                <a:effectLst/>
                <a:uLnTx/>
                <a:uFillTx/>
                <a:latin typeface="Arial" panose="020B0604020202020204"/>
                <a:ea typeface="+mn-ea"/>
                <a:cs typeface="+mn-cs"/>
              </a:rPr>
              <a:t>, som har udarbejdet </a:t>
            </a:r>
            <a:r>
              <a:rPr kumimoji="0" lang="da-DK" sz="1600" i="0" u="none" strike="noStrike" kern="1200" cap="none" spc="0" normalizeH="0" baseline="0" noProof="0" err="1">
                <a:ln>
                  <a:noFill/>
                </a:ln>
                <a:effectLst/>
                <a:uLnTx/>
                <a:uFillTx/>
                <a:latin typeface="Arial" panose="020B0604020202020204"/>
                <a:ea typeface="+mn-ea"/>
                <a:cs typeface="+mn-cs"/>
              </a:rPr>
              <a:t>branche-EPD’er</a:t>
            </a:r>
            <a:r>
              <a:rPr kumimoji="0" lang="da-DK" sz="1600" i="0" u="none" strike="noStrike" kern="1200" cap="none" spc="0" normalizeH="0" baseline="0" noProof="0">
                <a:ln>
                  <a:noFill/>
                </a:ln>
                <a:effectLst/>
                <a:uLnTx/>
                <a:uFillTx/>
                <a:latin typeface="Arial" panose="020B0604020202020204"/>
                <a:ea typeface="+mn-ea"/>
                <a:cs typeface="+mn-cs"/>
              </a:rPr>
              <a:t> – det gælder bl.a. inden for beton, mursten, trækonstruktioner og tagrør til stråtækte tage og facader.</a:t>
            </a:r>
          </a:p>
          <a:p>
            <a:endParaRPr lang="da-DK"/>
          </a:p>
        </p:txBody>
      </p:sp>
      <p:sp>
        <p:nvSpPr>
          <p:cNvPr id="4" name="Footer Placeholder 3">
            <a:extLst>
              <a:ext uri="{FF2B5EF4-FFF2-40B4-BE49-F238E27FC236}">
                <a16:creationId xmlns:a16="http://schemas.microsoft.com/office/drawing/2014/main" id="{0FDB29F1-87AD-C330-5C74-D6B48573ACC8}"/>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
        <p:nvSpPr>
          <p:cNvPr id="16" name="Oval 15">
            <a:extLst>
              <a:ext uri="{FF2B5EF4-FFF2-40B4-BE49-F238E27FC236}">
                <a16:creationId xmlns:a16="http://schemas.microsoft.com/office/drawing/2014/main" id="{22326727-99EA-2A66-65C5-A6DC1627309E}"/>
              </a:ext>
            </a:extLst>
          </p:cNvPr>
          <p:cNvSpPr/>
          <p:nvPr/>
        </p:nvSpPr>
        <p:spPr>
          <a:xfrm>
            <a:off x="8420315" y="3966438"/>
            <a:ext cx="2570603" cy="332503"/>
          </a:xfrm>
          <a:prstGeom prst="ellipse">
            <a:avLst/>
          </a:prstGeom>
          <a:solidFill>
            <a:schemeClr val="accent6">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Graphic 14">
            <a:extLst>
              <a:ext uri="{FF2B5EF4-FFF2-40B4-BE49-F238E27FC236}">
                <a16:creationId xmlns:a16="http://schemas.microsoft.com/office/drawing/2014/main" id="{87FEBCE3-5065-06C2-3952-E536E0C950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0793"/>
          <a:stretch/>
        </p:blipFill>
        <p:spPr>
          <a:xfrm>
            <a:off x="8556481" y="1532365"/>
            <a:ext cx="3635520" cy="4127233"/>
          </a:xfrm>
          <a:prstGeom prst="rect">
            <a:avLst/>
          </a:prstGeom>
        </p:spPr>
      </p:pic>
    </p:spTree>
    <p:extLst>
      <p:ext uri="{BB962C8B-B14F-4D97-AF65-F5344CB8AC3E}">
        <p14:creationId xmlns:p14="http://schemas.microsoft.com/office/powerpoint/2010/main" val="117341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8171-7970-D0AF-F6EB-E2780DDEFA23}"/>
              </a:ext>
            </a:extLst>
          </p:cNvPr>
          <p:cNvSpPr>
            <a:spLocks noGrp="1"/>
          </p:cNvSpPr>
          <p:nvPr>
            <p:ph type="title"/>
          </p:nvPr>
        </p:nvSpPr>
        <p:spPr>
          <a:xfrm>
            <a:off x="838800" y="1037690"/>
            <a:ext cx="5665342" cy="775597"/>
          </a:xfrm>
        </p:spPr>
        <p:txBody>
          <a:bodyPr/>
          <a:lstStyle/>
          <a:p>
            <a:r>
              <a:rPr lang="da-DK"/>
              <a:t>Hvilke arbejdsgange har betydning for </a:t>
            </a:r>
            <a:r>
              <a:rPr lang="da-DK" err="1"/>
              <a:t>EPD’er</a:t>
            </a:r>
            <a:r>
              <a:rPr lang="da-DK"/>
              <a:t>?</a:t>
            </a:r>
          </a:p>
        </p:txBody>
      </p:sp>
      <p:sp>
        <p:nvSpPr>
          <p:cNvPr id="4" name="Footer Placeholder 3">
            <a:extLst>
              <a:ext uri="{FF2B5EF4-FFF2-40B4-BE49-F238E27FC236}">
                <a16:creationId xmlns:a16="http://schemas.microsoft.com/office/drawing/2014/main" id="{0FDB29F1-87AD-C330-5C74-D6B48573ACC8}"/>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
        <p:nvSpPr>
          <p:cNvPr id="10" name="Content Placeholder 2">
            <a:extLst>
              <a:ext uri="{FF2B5EF4-FFF2-40B4-BE49-F238E27FC236}">
                <a16:creationId xmlns:a16="http://schemas.microsoft.com/office/drawing/2014/main" id="{228766EA-F991-2029-E9C2-64B09935F7E4}"/>
              </a:ext>
            </a:extLst>
          </p:cNvPr>
          <p:cNvSpPr>
            <a:spLocks noGrp="1"/>
          </p:cNvSpPr>
          <p:nvPr>
            <p:ph idx="1"/>
          </p:nvPr>
        </p:nvSpPr>
        <p:spPr>
          <a:xfrm>
            <a:off x="838800" y="2192343"/>
            <a:ext cx="5665342" cy="3930307"/>
          </a:xfrm>
        </p:spPr>
        <p:txBody>
          <a:bodyPr/>
          <a:lstStyle/>
          <a:p>
            <a:r>
              <a:rPr lang="da-DK" b="1"/>
              <a:t>Som entreprenør eller håndværker er det vigtigt løbende at sikre, at man anvender de byggematerialer og mængder, der er projekteret med.</a:t>
            </a:r>
          </a:p>
          <a:p>
            <a:pPr marL="174625" indent="-174625">
              <a:buFont typeface="Arial" panose="020B0604020202020204" pitchFamily="34" charset="0"/>
              <a:buChar char="•"/>
            </a:pPr>
            <a:r>
              <a:rPr lang="da-DK"/>
              <a:t>Hvis der er behov for ændringer, skal man sørge for, at der anvendes materialer med en klimapåvirkning svarende til – eller mindre end – de oprindelige materialers klimapåvirkning. </a:t>
            </a:r>
          </a:p>
          <a:p>
            <a:pPr marL="534988" lvl="1" indent="-174625">
              <a:buFont typeface="Arial" panose="020B0604020202020204" pitchFamily="34" charset="0"/>
              <a:buChar char="•"/>
            </a:pPr>
            <a:r>
              <a:rPr lang="da-DK"/>
              <a:t>Gør man ikke det, kan det i sidste ende fx betyde, at byggeriet ikke overholder CO</a:t>
            </a:r>
            <a:r>
              <a:rPr lang="da-DK" baseline="-25000"/>
              <a:t>2</a:t>
            </a:r>
            <a:r>
              <a:rPr lang="da-DK"/>
              <a:t>-grænseværdien, som gælder for nybyggeri over 1.000 m</a:t>
            </a:r>
            <a:r>
              <a:rPr lang="da-DK" baseline="30000"/>
              <a:t>2</a:t>
            </a:r>
            <a:r>
              <a:rPr lang="da-DK"/>
              <a:t>. </a:t>
            </a:r>
          </a:p>
          <a:p>
            <a:pPr marL="174625" indent="-174625">
              <a:buFont typeface="Arial" panose="020B0604020202020204" pitchFamily="34" charset="0"/>
              <a:buChar char="•"/>
            </a:pPr>
            <a:r>
              <a:rPr lang="da-DK"/>
              <a:t>Afviger man fra de projekterede byggevarer, skal man sørge for at indhente </a:t>
            </a:r>
            <a:r>
              <a:rPr lang="da-DK" err="1"/>
              <a:t>EPD’en</a:t>
            </a:r>
            <a:r>
              <a:rPr lang="da-DK"/>
              <a:t> for den byggevare, der anvendes i stedet for.</a:t>
            </a:r>
          </a:p>
          <a:p>
            <a:pPr marL="534988" lvl="1" indent="-174625">
              <a:buFont typeface="Arial" panose="020B0604020202020204" pitchFamily="34" charset="0"/>
              <a:buChar char="•"/>
            </a:pPr>
            <a:r>
              <a:rPr lang="da-DK"/>
              <a:t>Denne skal desuden videregives til den aktør, der har ansvaret for beregningen af byggeriets samlede klimapåvirkning.</a:t>
            </a:r>
          </a:p>
        </p:txBody>
      </p:sp>
      <p:sp>
        <p:nvSpPr>
          <p:cNvPr id="3" name="Oval 2">
            <a:extLst>
              <a:ext uri="{FF2B5EF4-FFF2-40B4-BE49-F238E27FC236}">
                <a16:creationId xmlns:a16="http://schemas.microsoft.com/office/drawing/2014/main" id="{2E36A684-6FF4-2CBB-B0D0-BF9517FC7D1D}"/>
              </a:ext>
            </a:extLst>
          </p:cNvPr>
          <p:cNvSpPr/>
          <p:nvPr/>
        </p:nvSpPr>
        <p:spPr>
          <a:xfrm>
            <a:off x="9313683" y="5468690"/>
            <a:ext cx="2116318" cy="273742"/>
          </a:xfrm>
          <a:prstGeom prst="ellipse">
            <a:avLst/>
          </a:prstGeom>
          <a:solidFill>
            <a:schemeClr val="accent6">
              <a:lumMod val="75000"/>
              <a:alpha val="2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Graphic 5">
            <a:extLst>
              <a:ext uri="{FF2B5EF4-FFF2-40B4-BE49-F238E27FC236}">
                <a16:creationId xmlns:a16="http://schemas.microsoft.com/office/drawing/2014/main" id="{459D5C0C-0006-BC22-4018-D1B6E15A2F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3784" y="286941"/>
            <a:ext cx="1772873" cy="5318620"/>
          </a:xfrm>
          <a:prstGeom prst="rect">
            <a:avLst/>
          </a:prstGeom>
        </p:spPr>
      </p:pic>
    </p:spTree>
    <p:extLst>
      <p:ext uri="{BB962C8B-B14F-4D97-AF65-F5344CB8AC3E}">
        <p14:creationId xmlns:p14="http://schemas.microsoft.com/office/powerpoint/2010/main" val="34230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8171-7970-D0AF-F6EB-E2780DDEFA23}"/>
              </a:ext>
            </a:extLst>
          </p:cNvPr>
          <p:cNvSpPr>
            <a:spLocks noGrp="1"/>
          </p:cNvSpPr>
          <p:nvPr>
            <p:ph type="title"/>
          </p:nvPr>
        </p:nvSpPr>
        <p:spPr/>
        <p:txBody>
          <a:bodyPr/>
          <a:lstStyle/>
          <a:p>
            <a:r>
              <a:rPr lang="da-DK"/>
              <a:t>Hvordan rådgiver man bygherre/rådgiver om indkøb af materialer ift. </a:t>
            </a:r>
            <a:r>
              <a:rPr lang="da-DK" err="1"/>
              <a:t>EPD’er</a:t>
            </a:r>
            <a:r>
              <a:rPr lang="da-DK"/>
              <a:t>? </a:t>
            </a:r>
          </a:p>
        </p:txBody>
      </p:sp>
      <p:sp>
        <p:nvSpPr>
          <p:cNvPr id="6" name="Content Placeholder 2">
            <a:extLst>
              <a:ext uri="{FF2B5EF4-FFF2-40B4-BE49-F238E27FC236}">
                <a16:creationId xmlns:a16="http://schemas.microsoft.com/office/drawing/2014/main" id="{AED2DAD2-D256-9EB5-46D4-10C62640781C}"/>
              </a:ext>
            </a:extLst>
          </p:cNvPr>
          <p:cNvSpPr>
            <a:spLocks noGrp="1"/>
          </p:cNvSpPr>
          <p:nvPr>
            <p:ph idx="1"/>
          </p:nvPr>
        </p:nvSpPr>
        <p:spPr>
          <a:xfrm>
            <a:off x="838200" y="2597983"/>
            <a:ext cx="5665342" cy="2536592"/>
          </a:xfrm>
        </p:spPr>
        <p:txBody>
          <a:bodyPr/>
          <a:lstStyle/>
          <a:p>
            <a:r>
              <a:rPr lang="da-DK"/>
              <a:t>Hvis man som entreprenør eller håndværker har stor erfaring med klimavenligt byggeri – og et godt materialekendskab, kan man med stor sandsynlighed skabe merværdi for bygherren. </a:t>
            </a:r>
          </a:p>
          <a:p>
            <a:pPr marL="174625" indent="-174625">
              <a:buFont typeface="Arial" panose="020B0604020202020204" pitchFamily="34" charset="0"/>
              <a:buChar char="•"/>
            </a:pPr>
            <a:r>
              <a:rPr lang="da-DK"/>
              <a:t>Har man fx en stor viden om byggematerialer med lavt CO</a:t>
            </a:r>
            <a:r>
              <a:rPr lang="da-DK" baseline="-25000"/>
              <a:t>2</a:t>
            </a:r>
            <a:r>
              <a:rPr lang="da-DK"/>
              <a:t>-aftryk, kan man tilbyde at stille den til rådighed for byggeprojektet. </a:t>
            </a:r>
          </a:p>
          <a:p>
            <a:pPr marL="174625" indent="-174625">
              <a:buFont typeface="Arial" panose="020B0604020202020204" pitchFamily="34" charset="0"/>
              <a:buChar char="•"/>
            </a:pPr>
            <a:r>
              <a:rPr lang="da-DK"/>
              <a:t>Jo tidligere i projektprocessen, man gør bygherren bekendt med sin viden, jo bedre. </a:t>
            </a:r>
          </a:p>
          <a:p>
            <a:pPr marL="534988" lvl="1" indent="-174625">
              <a:buFont typeface="Arial" panose="020B0604020202020204" pitchFamily="34" charset="0"/>
              <a:buChar char="•"/>
            </a:pPr>
            <a:r>
              <a:rPr lang="da-DK"/>
              <a:t>Der er størst mulighed for at påvirke materialevalg, som sikrer en lav miljøpåvirkning, i de tidlige projektfaser. </a:t>
            </a:r>
          </a:p>
        </p:txBody>
      </p:sp>
      <p:sp>
        <p:nvSpPr>
          <p:cNvPr id="4" name="Footer Placeholder 3">
            <a:extLst>
              <a:ext uri="{FF2B5EF4-FFF2-40B4-BE49-F238E27FC236}">
                <a16:creationId xmlns:a16="http://schemas.microsoft.com/office/drawing/2014/main" id="{0FDB29F1-87AD-C330-5C74-D6B48573ACC8}"/>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20230</a:t>
            </a:r>
          </a:p>
        </p:txBody>
      </p:sp>
      <p:grpSp>
        <p:nvGrpSpPr>
          <p:cNvPr id="7" name="Group 6">
            <a:extLst>
              <a:ext uri="{FF2B5EF4-FFF2-40B4-BE49-F238E27FC236}">
                <a16:creationId xmlns:a16="http://schemas.microsoft.com/office/drawing/2014/main" id="{38C962B0-CDC9-D82C-4F6E-DF1C5ABB1F06}"/>
              </a:ext>
            </a:extLst>
          </p:cNvPr>
          <p:cNvGrpSpPr/>
          <p:nvPr/>
        </p:nvGrpSpPr>
        <p:grpSpPr>
          <a:xfrm>
            <a:off x="8608567" y="1346171"/>
            <a:ext cx="3332475" cy="4319546"/>
            <a:chOff x="5006218" y="3144952"/>
            <a:chExt cx="3332475" cy="4319546"/>
          </a:xfrm>
        </p:grpSpPr>
        <p:sp>
          <p:nvSpPr>
            <p:cNvPr id="8" name="Rectangle 7">
              <a:extLst>
                <a:ext uri="{FF2B5EF4-FFF2-40B4-BE49-F238E27FC236}">
                  <a16:creationId xmlns:a16="http://schemas.microsoft.com/office/drawing/2014/main" id="{66324285-E06B-31E8-EE2D-214753EFACF1}"/>
                </a:ext>
              </a:extLst>
            </p:cNvPr>
            <p:cNvSpPr/>
            <p:nvPr/>
          </p:nvSpPr>
          <p:spPr>
            <a:xfrm>
              <a:off x="5006218" y="3496942"/>
              <a:ext cx="3332475" cy="3813668"/>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FFCCA6A0-AC11-DDE6-DD5A-06A451464A9A}"/>
                </a:ext>
              </a:extLst>
            </p:cNvPr>
            <p:cNvSpPr txBox="1"/>
            <p:nvPr/>
          </p:nvSpPr>
          <p:spPr>
            <a:xfrm>
              <a:off x="5121693" y="3586513"/>
              <a:ext cx="3098800" cy="3877985"/>
            </a:xfrm>
            <a:prstGeom prst="rect">
              <a:avLst/>
            </a:prstGeom>
            <a:noFill/>
          </p:spPr>
          <p:txBody>
            <a:bodyPr wrap="square" rtlCol="0">
              <a:spAutoFit/>
            </a:bodyPr>
            <a:lstStyle/>
            <a:p>
              <a:r>
                <a:rPr lang="da-DK" b="1"/>
                <a:t>Vil du vide mere? </a:t>
              </a:r>
              <a:br>
                <a:rPr lang="da-DK" sz="2000" b="1"/>
              </a:br>
              <a:br>
                <a:rPr lang="da-DK" sz="2000" b="1"/>
              </a:br>
              <a:r>
                <a:rPr lang="da-DK" sz="1200"/>
                <a:t>Tag et kig på disse to guides: </a:t>
              </a:r>
            </a:p>
            <a:p>
              <a:endParaRPr lang="da-DK" sz="1200"/>
            </a:p>
            <a:p>
              <a:pPr marL="228600" indent="-228600">
                <a:buFont typeface="+mj-lt"/>
                <a:buAutoNum type="arabicPeriod"/>
              </a:pPr>
              <a:r>
                <a:rPr lang="da-DK" sz="1200" i="1"/>
                <a:t>’Bliv bedre til bæredygtighed – en guide til entreprenører og håndværkere’. </a:t>
              </a:r>
            </a:p>
            <a:p>
              <a:pPr marL="685800" lvl="1" indent="-228600">
                <a:buFont typeface="Arial" panose="020B0604020202020204" pitchFamily="34" charset="0"/>
                <a:buChar char="•"/>
              </a:pPr>
              <a:r>
                <a:rPr lang="da-DK" sz="1200"/>
                <a:t>Den kan bl.a. downloades på Videnscenter for Energibesparelser i Bygningers hjemmeside </a:t>
              </a:r>
              <a:r>
                <a:rPr lang="da-DK" sz="1200" b="1" u="sng">
                  <a:hlinkClick r:id="rId3">
                    <a:extLst>
                      <a:ext uri="{A12FA001-AC4F-418D-AE19-62706E023703}">
                        <ahyp:hlinkClr xmlns:ahyp="http://schemas.microsoft.com/office/drawing/2018/hyperlinkcolor" val="tx"/>
                      </a:ext>
                    </a:extLst>
                  </a:hlinkClick>
                </a:rPr>
                <a:t>her</a:t>
              </a:r>
              <a:endParaRPr lang="da-DK" sz="1200" b="1"/>
            </a:p>
            <a:p>
              <a:pPr lvl="1"/>
              <a:endParaRPr lang="da-DK" sz="1200" b="1"/>
            </a:p>
            <a:p>
              <a:pPr marL="228600" indent="-228600">
                <a:buFont typeface="+mj-lt"/>
                <a:buAutoNum type="arabicPeriod"/>
              </a:pPr>
              <a:r>
                <a:rPr lang="da-DK" sz="1200" i="1"/>
                <a:t>’Entreprenørens og håndværkerens rolle ift. klimakravene i bygningsreglementet’</a:t>
              </a:r>
            </a:p>
            <a:p>
              <a:pPr marL="685800" lvl="1" indent="-228600">
                <a:buFont typeface="Arial" panose="020B0604020202020204" pitchFamily="34" charset="0"/>
                <a:buChar char="•"/>
              </a:pPr>
              <a:r>
                <a:rPr lang="da-DK" sz="1200"/>
                <a:t>Guiden er udarbejdet af Videnscenter om Bygningers Klimapåvirkninger </a:t>
              </a:r>
              <a:r>
                <a:rPr lang="da-DK" sz="1200" b="1" u="sng">
                  <a:hlinkClick r:id="rId4">
                    <a:extLst>
                      <a:ext uri="{A12FA001-AC4F-418D-AE19-62706E023703}">
                        <ahyp:hlinkClr xmlns:ahyp="http://schemas.microsoft.com/office/drawing/2018/hyperlinkcolor" val="tx"/>
                      </a:ext>
                    </a:extLst>
                  </a:hlinkClick>
                </a:rPr>
                <a:t>her</a:t>
              </a:r>
              <a:r>
                <a:rPr lang="da-DK" sz="1200" b="1"/>
                <a:t> </a:t>
              </a:r>
            </a:p>
            <a:p>
              <a:pPr marL="742950" lvl="1" indent="-285750">
                <a:buFont typeface="Wingdings" panose="05000000000000000000" pitchFamily="2" charset="2"/>
                <a:buChar char="Ø"/>
              </a:pPr>
              <a:endParaRPr lang="da-DK" sz="1200" i="1"/>
            </a:p>
            <a:p>
              <a:endParaRPr lang="da-DK" sz="1600">
                <a:solidFill>
                  <a:schemeClr val="accent6"/>
                </a:solidFill>
              </a:endParaRPr>
            </a:p>
          </p:txBody>
        </p:sp>
        <p:pic>
          <p:nvPicPr>
            <p:cNvPr id="11" name="Graphic 10">
              <a:extLst>
                <a:ext uri="{FF2B5EF4-FFF2-40B4-BE49-F238E27FC236}">
                  <a16:creationId xmlns:a16="http://schemas.microsoft.com/office/drawing/2014/main" id="{5F5536AC-B1E4-F9C1-B595-5F03DB3551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5038" y="3144952"/>
              <a:ext cx="703977" cy="703977"/>
            </a:xfrm>
            <a:prstGeom prst="rect">
              <a:avLst/>
            </a:prstGeom>
          </p:spPr>
        </p:pic>
      </p:grpSp>
    </p:spTree>
    <p:extLst>
      <p:ext uri="{BB962C8B-B14F-4D97-AF65-F5344CB8AC3E}">
        <p14:creationId xmlns:p14="http://schemas.microsoft.com/office/powerpoint/2010/main" val="171043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E734347-8615-5AF2-7571-F0238411CEAA}"/>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
        <p:nvSpPr>
          <p:cNvPr id="5" name="Content Placeholder 2">
            <a:extLst>
              <a:ext uri="{FF2B5EF4-FFF2-40B4-BE49-F238E27FC236}">
                <a16:creationId xmlns:a16="http://schemas.microsoft.com/office/drawing/2014/main" id="{6F391CA8-0B16-17FE-E178-C33937275B55}"/>
              </a:ext>
            </a:extLst>
          </p:cNvPr>
          <p:cNvSpPr>
            <a:spLocks noGrp="1"/>
          </p:cNvSpPr>
          <p:nvPr>
            <p:ph idx="1"/>
          </p:nvPr>
        </p:nvSpPr>
        <p:spPr>
          <a:xfrm>
            <a:off x="838200" y="1620838"/>
            <a:ext cx="4481339" cy="4355038"/>
          </a:xfrm>
        </p:spPr>
        <p:txBody>
          <a:bodyPr/>
          <a:lstStyle/>
          <a:p>
            <a:pPr>
              <a:lnSpc>
                <a:spcPct val="100000"/>
              </a:lnSpc>
            </a:pPr>
            <a:r>
              <a:rPr lang="da-DK" sz="1300" b="1"/>
              <a:t>Krav til </a:t>
            </a:r>
            <a:r>
              <a:rPr lang="da-DK" sz="1300" b="1" err="1"/>
              <a:t>EPD’er</a:t>
            </a:r>
            <a:endParaRPr lang="da-DK" sz="1300" b="1"/>
          </a:p>
          <a:p>
            <a:pPr>
              <a:lnSpc>
                <a:spcPct val="100000"/>
              </a:lnSpc>
            </a:pPr>
            <a:r>
              <a:rPr lang="da-DK" sz="1300"/>
              <a:t>Der er ingen lovkrav: </a:t>
            </a:r>
          </a:p>
          <a:p>
            <a:pPr marL="176213" indent="-176213">
              <a:lnSpc>
                <a:spcPct val="100000"/>
              </a:lnSpc>
              <a:buFont typeface="Arial" panose="020B0604020202020204" pitchFamily="34" charset="0"/>
              <a:buChar char="•"/>
            </a:pPr>
            <a:r>
              <a:rPr lang="da-DK" sz="1300"/>
              <a:t>om, at man skal udarbejde en EPD</a:t>
            </a:r>
          </a:p>
          <a:p>
            <a:pPr marL="176213" indent="-176213">
              <a:lnSpc>
                <a:spcPct val="100000"/>
              </a:lnSpc>
              <a:buFont typeface="Arial" panose="020B0604020202020204" pitchFamily="34" charset="0"/>
              <a:buChar char="•"/>
            </a:pPr>
            <a:r>
              <a:rPr lang="da-DK" sz="1300"/>
              <a:t>eller til, hvordan en EPD udformes. </a:t>
            </a:r>
          </a:p>
          <a:p>
            <a:pPr>
              <a:lnSpc>
                <a:spcPct val="100000"/>
              </a:lnSpc>
            </a:pPr>
            <a:r>
              <a:rPr lang="da-DK" sz="1300"/>
              <a:t>Det </a:t>
            </a:r>
            <a:r>
              <a:rPr lang="da-DK" sz="1300" b="1"/>
              <a:t>forventes </a:t>
            </a:r>
            <a:r>
              <a:rPr lang="da-DK" sz="1300"/>
              <a:t>dog, at der inden for nær fremtid vil blive stillet krav til: </a:t>
            </a:r>
          </a:p>
          <a:p>
            <a:pPr marL="176213" indent="-176213">
              <a:lnSpc>
                <a:spcPct val="100000"/>
              </a:lnSpc>
              <a:buFont typeface="Arial" panose="020B0604020202020204" pitchFamily="34" charset="0"/>
              <a:buChar char="•"/>
            </a:pPr>
            <a:r>
              <a:rPr lang="da-DK" sz="1300"/>
              <a:t>dokumentation af byggevarers miljøpåvirkning i en revideret byggevareforordning (CPR)  </a:t>
            </a:r>
          </a:p>
          <a:p>
            <a:pPr marL="176213" indent="-176213">
              <a:lnSpc>
                <a:spcPct val="100000"/>
              </a:lnSpc>
              <a:buFont typeface="Arial" panose="020B0604020202020204" pitchFamily="34" charset="0"/>
              <a:buChar char="•"/>
            </a:pPr>
            <a:r>
              <a:rPr lang="da-DK" sz="1300"/>
              <a:t>eller krav til produktspecifikke </a:t>
            </a:r>
            <a:r>
              <a:rPr lang="da-DK" sz="1300" err="1"/>
              <a:t>EPD’er</a:t>
            </a:r>
            <a:r>
              <a:rPr lang="da-DK" sz="1300"/>
              <a:t>, ligesom det fx allerede gøres i Norge i forbindelse med offentligt byggeri.</a:t>
            </a:r>
          </a:p>
          <a:p>
            <a:pPr>
              <a:lnSpc>
                <a:spcPct val="100000"/>
              </a:lnSpc>
            </a:pPr>
            <a:r>
              <a:rPr lang="da-DK" sz="1300" b="1"/>
              <a:t>Krav til indholdet af </a:t>
            </a:r>
            <a:r>
              <a:rPr lang="da-DK" sz="1300" b="1" err="1"/>
              <a:t>EPD’er</a:t>
            </a:r>
            <a:endParaRPr lang="da-DK" sz="1300" b="1"/>
          </a:p>
          <a:p>
            <a:pPr marL="285750" indent="-285750">
              <a:lnSpc>
                <a:spcPct val="100000"/>
              </a:lnSpc>
              <a:buFont typeface="Arial" panose="020B0604020202020204" pitchFamily="34" charset="0"/>
              <a:buChar char="•"/>
            </a:pPr>
            <a:r>
              <a:rPr lang="da-DK" sz="1300"/>
              <a:t>En EPD skal leve op til kravene i standarderne ISO 14025 og EN 15804 – også kaldet ’EPD-standarden’.</a:t>
            </a:r>
          </a:p>
          <a:p>
            <a:pPr marL="285750" indent="-285750">
              <a:lnSpc>
                <a:spcPct val="100000"/>
              </a:lnSpc>
              <a:buFont typeface="Arial" panose="020B0604020202020204" pitchFamily="34" charset="0"/>
              <a:buChar char="•"/>
            </a:pPr>
            <a:r>
              <a:rPr lang="da-DK" sz="1300"/>
              <a:t>I november 2022 trådte en revideret udgave af standarden i kraft, som bl.a. betyder, at flere af byggevarens livscyklusfaser skal inkluderes end tidligere.</a:t>
            </a:r>
          </a:p>
        </p:txBody>
      </p:sp>
      <p:sp>
        <p:nvSpPr>
          <p:cNvPr id="6" name="Text Placeholder 7">
            <a:extLst>
              <a:ext uri="{FF2B5EF4-FFF2-40B4-BE49-F238E27FC236}">
                <a16:creationId xmlns:a16="http://schemas.microsoft.com/office/drawing/2014/main" id="{ACB82497-4636-2237-14CA-BBE1A0475579}"/>
              </a:ext>
            </a:extLst>
          </p:cNvPr>
          <p:cNvSpPr>
            <a:spLocks noGrp="1"/>
          </p:cNvSpPr>
          <p:nvPr>
            <p:ph type="body" sz="quarter" idx="16"/>
          </p:nvPr>
        </p:nvSpPr>
        <p:spPr>
          <a:xfrm>
            <a:off x="838200" y="769938"/>
            <a:ext cx="6896100" cy="850900"/>
          </a:xfrm>
        </p:spPr>
        <p:txBody>
          <a:bodyPr/>
          <a:lstStyle/>
          <a:p>
            <a:r>
              <a:rPr lang="da-DK"/>
              <a:t>Hvilken lovgivning er relevant at kende?</a:t>
            </a:r>
          </a:p>
        </p:txBody>
      </p:sp>
      <p:grpSp>
        <p:nvGrpSpPr>
          <p:cNvPr id="13" name="Group 12">
            <a:extLst>
              <a:ext uri="{FF2B5EF4-FFF2-40B4-BE49-F238E27FC236}">
                <a16:creationId xmlns:a16="http://schemas.microsoft.com/office/drawing/2014/main" id="{915AD4BB-880E-3869-61D2-E65C600DEBEF}"/>
              </a:ext>
            </a:extLst>
          </p:cNvPr>
          <p:cNvGrpSpPr/>
          <p:nvPr/>
        </p:nvGrpSpPr>
        <p:grpSpPr>
          <a:xfrm>
            <a:off x="6096000" y="1620838"/>
            <a:ext cx="5257800" cy="1020762"/>
            <a:chOff x="5878209" y="1620838"/>
            <a:chExt cx="4989103" cy="1020762"/>
          </a:xfrm>
        </p:grpSpPr>
        <p:sp>
          <p:nvSpPr>
            <p:cNvPr id="12" name="Rectangle 11">
              <a:extLst>
                <a:ext uri="{FF2B5EF4-FFF2-40B4-BE49-F238E27FC236}">
                  <a16:creationId xmlns:a16="http://schemas.microsoft.com/office/drawing/2014/main" id="{5C89910E-0098-81F4-FB2F-6BCBFFFFEADA}"/>
                </a:ext>
              </a:extLst>
            </p:cNvPr>
            <p:cNvSpPr/>
            <p:nvPr/>
          </p:nvSpPr>
          <p:spPr>
            <a:xfrm>
              <a:off x="5878209" y="1620838"/>
              <a:ext cx="4933580" cy="10207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xtBox 10">
              <a:extLst>
                <a:ext uri="{FF2B5EF4-FFF2-40B4-BE49-F238E27FC236}">
                  <a16:creationId xmlns:a16="http://schemas.microsoft.com/office/drawing/2014/main" id="{EB142AFE-15CA-BC92-8DA4-69DEBE1FD671}"/>
                </a:ext>
              </a:extLst>
            </p:cNvPr>
            <p:cNvSpPr txBox="1"/>
            <p:nvPr/>
          </p:nvSpPr>
          <p:spPr>
            <a:xfrm>
              <a:off x="5933733" y="1709310"/>
              <a:ext cx="4933579" cy="738664"/>
            </a:xfrm>
            <a:prstGeom prst="rect">
              <a:avLst/>
            </a:prstGeom>
            <a:noFill/>
          </p:spPr>
          <p:txBody>
            <a:bodyPr wrap="square">
              <a:spAutoFit/>
            </a:bodyPr>
            <a:lstStyle/>
            <a:p>
              <a:pPr>
                <a:lnSpc>
                  <a:spcPct val="100000"/>
                </a:lnSpc>
              </a:pPr>
              <a:r>
                <a:rPr lang="da-DK" sz="1400" b="1">
                  <a:solidFill>
                    <a:schemeClr val="bg2"/>
                  </a:solidFill>
                </a:rPr>
                <a:t>Med ændringerne i EPD-standarden er det derfor ikke muligt at sammenligne </a:t>
              </a:r>
              <a:r>
                <a:rPr lang="da-DK" sz="1400" b="1" err="1">
                  <a:solidFill>
                    <a:schemeClr val="bg2"/>
                  </a:solidFill>
                </a:rPr>
                <a:t>EPD’er</a:t>
              </a:r>
              <a:r>
                <a:rPr lang="da-DK" sz="1400" b="1">
                  <a:solidFill>
                    <a:schemeClr val="bg2"/>
                  </a:solidFill>
                </a:rPr>
                <a:t>, som er udarbejdet efter den ‘gamle’ og ‘nye’ standard, da kravet til indhold varierer. </a:t>
              </a:r>
            </a:p>
          </p:txBody>
        </p:sp>
      </p:grpSp>
      <p:pic>
        <p:nvPicPr>
          <p:cNvPr id="7" name="Picture 6">
            <a:extLst>
              <a:ext uri="{FF2B5EF4-FFF2-40B4-BE49-F238E27FC236}">
                <a16:creationId xmlns:a16="http://schemas.microsoft.com/office/drawing/2014/main" id="{9FCC5E0B-B1BB-DF48-F68E-E6E1C7399ADF}"/>
              </a:ext>
            </a:extLst>
          </p:cNvPr>
          <p:cNvPicPr>
            <a:picLocks noChangeAspect="1"/>
          </p:cNvPicPr>
          <p:nvPr/>
        </p:nvPicPr>
        <p:blipFill rotWithShape="1">
          <a:blip r:embed="rId3">
            <a:extLst>
              <a:ext uri="{28A0092B-C50C-407E-A947-70E740481C1C}">
                <a14:useLocalDpi xmlns:a14="http://schemas.microsoft.com/office/drawing/2010/main" val="0"/>
              </a:ext>
            </a:extLst>
          </a:blip>
          <a:srcRect t="30797"/>
          <a:stretch/>
        </p:blipFill>
        <p:spPr>
          <a:xfrm>
            <a:off x="6096000" y="2864580"/>
            <a:ext cx="4907990" cy="3336564"/>
          </a:xfrm>
          <a:prstGeom prst="rect">
            <a:avLst/>
          </a:prstGeom>
        </p:spPr>
      </p:pic>
    </p:spTree>
    <p:extLst>
      <p:ext uri="{BB962C8B-B14F-4D97-AF65-F5344CB8AC3E}">
        <p14:creationId xmlns:p14="http://schemas.microsoft.com/office/powerpoint/2010/main" val="283104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D86553B-50A1-78A9-02BB-B496B0DAEFB0}"/>
              </a:ext>
            </a:extLst>
          </p:cNvPr>
          <p:cNvSpPr>
            <a:spLocks noGrp="1"/>
          </p:cNvSpPr>
          <p:nvPr>
            <p:ph type="body" sz="quarter" idx="16"/>
          </p:nvPr>
        </p:nvSpPr>
        <p:spPr>
          <a:xfrm>
            <a:off x="838200" y="769938"/>
            <a:ext cx="7518400" cy="850900"/>
          </a:xfrm>
        </p:spPr>
        <p:txBody>
          <a:bodyPr/>
          <a:lstStyle/>
          <a:p>
            <a:r>
              <a:rPr lang="da-DK"/>
              <a:t>Hvilken lovgivning er relevant at kende?</a:t>
            </a:r>
          </a:p>
          <a:p>
            <a:endParaRPr lang="da-DK"/>
          </a:p>
        </p:txBody>
      </p:sp>
      <p:sp>
        <p:nvSpPr>
          <p:cNvPr id="6" name="Content Placeholder 2">
            <a:extLst>
              <a:ext uri="{FF2B5EF4-FFF2-40B4-BE49-F238E27FC236}">
                <a16:creationId xmlns:a16="http://schemas.microsoft.com/office/drawing/2014/main" id="{CECBA8F6-9E5E-9E00-A5B5-B5FBB3CD43E1}"/>
              </a:ext>
            </a:extLst>
          </p:cNvPr>
          <p:cNvSpPr txBox="1">
            <a:spLocks/>
          </p:cNvSpPr>
          <p:nvPr/>
        </p:nvSpPr>
        <p:spPr>
          <a:xfrm>
            <a:off x="838200" y="1928302"/>
            <a:ext cx="6621380" cy="3441968"/>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a-DK" sz="1800" b="1"/>
              <a:t>Krav til LCA på bygningsniveau</a:t>
            </a:r>
          </a:p>
          <a:p>
            <a:pPr>
              <a:lnSpc>
                <a:spcPct val="100000"/>
              </a:lnSpc>
            </a:pPr>
            <a:r>
              <a:rPr lang="da-DK" sz="1600"/>
              <a:t>De krav i Bygningsreglementet (BR18), som trådte i kraft 1. januar 2023, stiller </a:t>
            </a:r>
            <a:r>
              <a:rPr lang="da-DK" sz="1800" b="1"/>
              <a:t>krav til dokumentation af bygningers samlede klimapåvirkning igennem hele deres levetid </a:t>
            </a:r>
            <a:r>
              <a:rPr lang="da-DK" sz="1600"/>
              <a:t>– fra projektering til nedrivning og bortskaffelse, over en periode på 50 år. </a:t>
            </a:r>
          </a:p>
          <a:p>
            <a:pPr>
              <a:lnSpc>
                <a:spcPct val="100000"/>
              </a:lnSpc>
            </a:pPr>
            <a:r>
              <a:rPr lang="da-DK" sz="1600"/>
              <a:t>Dokumentationen sker i form af en livscyklusanalyse (LCA). </a:t>
            </a:r>
          </a:p>
          <a:p>
            <a:pPr>
              <a:lnSpc>
                <a:spcPct val="100000"/>
              </a:lnSpc>
            </a:pPr>
            <a:r>
              <a:rPr lang="da-DK" sz="1600"/>
              <a:t>LCA-beregningen baseres på </a:t>
            </a:r>
            <a:r>
              <a:rPr lang="da-DK" sz="1600" b="1"/>
              <a:t>værdier for de anvendte byggematerialer </a:t>
            </a:r>
            <a:r>
              <a:rPr lang="da-DK" sz="1600"/>
              <a:t>og byggeprocessers udledning af klimagasser: </a:t>
            </a:r>
          </a:p>
          <a:p>
            <a:pPr marL="185738" indent="-185738">
              <a:lnSpc>
                <a:spcPct val="100000"/>
              </a:lnSpc>
              <a:buFont typeface="Arial" panose="020B0604020202020204" pitchFamily="34" charset="0"/>
              <a:buChar char="•"/>
            </a:pPr>
            <a:r>
              <a:rPr lang="da-DK" sz="1600"/>
              <a:t>enten </a:t>
            </a:r>
            <a:r>
              <a:rPr lang="da-DK" sz="1600" b="1"/>
              <a:t>generiske data </a:t>
            </a:r>
            <a:r>
              <a:rPr lang="da-DK" sz="1600"/>
              <a:t>(hovedsageligt baseret på data fra den tyske ÖKOBAUDAT-database) </a:t>
            </a:r>
          </a:p>
          <a:p>
            <a:pPr marL="185738" indent="-185738">
              <a:lnSpc>
                <a:spcPct val="100000"/>
              </a:lnSpc>
              <a:buFont typeface="Arial" panose="020B0604020202020204" pitchFamily="34" charset="0"/>
              <a:buChar char="•"/>
            </a:pPr>
            <a:r>
              <a:rPr lang="da-DK" sz="1600"/>
              <a:t>eller </a:t>
            </a:r>
            <a:r>
              <a:rPr lang="da-DK" sz="1600" b="1"/>
              <a:t>faktiske data </a:t>
            </a:r>
            <a:r>
              <a:rPr lang="da-DK" sz="1600"/>
              <a:t>(baseret på </a:t>
            </a:r>
            <a:r>
              <a:rPr lang="da-DK" sz="1600" err="1"/>
              <a:t>EPD’er</a:t>
            </a:r>
            <a:r>
              <a:rPr lang="da-DK" sz="1600"/>
              <a:t> for konkrete byggematerialer).  </a:t>
            </a:r>
          </a:p>
        </p:txBody>
      </p:sp>
      <p:pic>
        <p:nvPicPr>
          <p:cNvPr id="3" name="Graphic 2">
            <a:extLst>
              <a:ext uri="{FF2B5EF4-FFF2-40B4-BE49-F238E27FC236}">
                <a16:creationId xmlns:a16="http://schemas.microsoft.com/office/drawing/2014/main" id="{8722C9F9-0910-CC4D-4C7A-579754FE7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56600" y="3125440"/>
            <a:ext cx="3273425" cy="2744262"/>
          </a:xfrm>
          <a:prstGeom prst="rect">
            <a:avLst/>
          </a:prstGeom>
        </p:spPr>
      </p:pic>
      <p:pic>
        <p:nvPicPr>
          <p:cNvPr id="8" name="Graphic 7">
            <a:extLst>
              <a:ext uri="{FF2B5EF4-FFF2-40B4-BE49-F238E27FC236}">
                <a16:creationId xmlns:a16="http://schemas.microsoft.com/office/drawing/2014/main" id="{69C258E3-14C0-A63A-8EAE-174015EA90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6600" y="571639"/>
            <a:ext cx="3695411" cy="2713326"/>
          </a:xfrm>
          <a:prstGeom prst="rect">
            <a:avLst/>
          </a:prstGeom>
        </p:spPr>
      </p:pic>
      <p:sp>
        <p:nvSpPr>
          <p:cNvPr id="2" name="Footer Placeholder 3">
            <a:extLst>
              <a:ext uri="{FF2B5EF4-FFF2-40B4-BE49-F238E27FC236}">
                <a16:creationId xmlns:a16="http://schemas.microsoft.com/office/drawing/2014/main" id="{88C2A95D-65EC-36A9-1E14-02C78B8C0C31}"/>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383364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EF621B-6343-EF6B-3806-19B855505257}"/>
              </a:ext>
            </a:extLst>
          </p:cNvPr>
          <p:cNvSpPr>
            <a:spLocks noGrp="1"/>
          </p:cNvSpPr>
          <p:nvPr>
            <p:ph type="ftr" sz="quarter" idx="3"/>
          </p:nvPr>
        </p:nvSpPr>
        <p:spPr/>
        <p:txBody>
          <a:bodyPr/>
          <a:lstStyle/>
          <a:p>
            <a:pPr algn="l">
              <a:defRPr/>
            </a:pPr>
            <a:r>
              <a:rPr lang="da-DK" sz="900" dirty="0">
                <a:solidFill>
                  <a:schemeClr val="bg2"/>
                </a:solidFill>
              </a:rPr>
              <a:t>Hvad skal man som entreprenør eller </a:t>
            </a:r>
          </a:p>
          <a:p>
            <a:pPr algn="l">
              <a:defRPr/>
            </a:pPr>
            <a:r>
              <a:rPr lang="da-DK" sz="900" dirty="0">
                <a:solidFill>
                  <a:schemeClr val="bg2"/>
                </a:solidFill>
              </a:rPr>
              <a:t>håndværker vide om </a:t>
            </a:r>
            <a:r>
              <a:rPr lang="da-DK" sz="900" dirty="0" err="1">
                <a:solidFill>
                  <a:schemeClr val="bg2"/>
                </a:solidFill>
              </a:rPr>
              <a:t>EPD’er</a:t>
            </a:r>
            <a:r>
              <a:rPr lang="da-DK" sz="900" dirty="0">
                <a:solidFill>
                  <a:schemeClr val="bg2"/>
                </a:solidFill>
              </a:rPr>
              <a:t>?</a:t>
            </a:r>
          </a:p>
          <a:p>
            <a:pPr algn="l">
              <a:defRPr/>
            </a:pPr>
            <a:r>
              <a:rPr lang="da-DK" sz="700" dirty="0">
                <a:solidFill>
                  <a:srgbClr val="797777"/>
                </a:solidFill>
              </a:rPr>
              <a:t>Maj 2023 </a:t>
            </a:r>
          </a:p>
        </p:txBody>
      </p:sp>
      <p:sp>
        <p:nvSpPr>
          <p:cNvPr id="5" name="Text Placeholder 2">
            <a:extLst>
              <a:ext uri="{FF2B5EF4-FFF2-40B4-BE49-F238E27FC236}">
                <a16:creationId xmlns:a16="http://schemas.microsoft.com/office/drawing/2014/main" id="{FD86553B-50A1-78A9-02BB-B496B0DAEFB0}"/>
              </a:ext>
            </a:extLst>
          </p:cNvPr>
          <p:cNvSpPr>
            <a:spLocks noGrp="1"/>
          </p:cNvSpPr>
          <p:nvPr>
            <p:ph type="body" sz="quarter" idx="16"/>
          </p:nvPr>
        </p:nvSpPr>
        <p:spPr>
          <a:xfrm>
            <a:off x="838200" y="769938"/>
            <a:ext cx="7518400" cy="850900"/>
          </a:xfrm>
        </p:spPr>
        <p:txBody>
          <a:bodyPr/>
          <a:lstStyle/>
          <a:p>
            <a:r>
              <a:rPr lang="da-DK"/>
              <a:t>Hvilken lovgivning er relevant at kende?</a:t>
            </a:r>
          </a:p>
          <a:p>
            <a:endParaRPr lang="da-DK"/>
          </a:p>
        </p:txBody>
      </p:sp>
      <p:grpSp>
        <p:nvGrpSpPr>
          <p:cNvPr id="11" name="Group 10">
            <a:extLst>
              <a:ext uri="{FF2B5EF4-FFF2-40B4-BE49-F238E27FC236}">
                <a16:creationId xmlns:a16="http://schemas.microsoft.com/office/drawing/2014/main" id="{139F9D90-194F-944A-E98C-E3906AE3BA27}"/>
              </a:ext>
            </a:extLst>
          </p:cNvPr>
          <p:cNvGrpSpPr/>
          <p:nvPr/>
        </p:nvGrpSpPr>
        <p:grpSpPr>
          <a:xfrm>
            <a:off x="8625462" y="1928304"/>
            <a:ext cx="1864738" cy="3886974"/>
            <a:chOff x="8511162" y="1620838"/>
            <a:chExt cx="2118738" cy="4416424"/>
          </a:xfrm>
        </p:grpSpPr>
        <p:sp>
          <p:nvSpPr>
            <p:cNvPr id="10" name="Oval 9">
              <a:extLst>
                <a:ext uri="{FF2B5EF4-FFF2-40B4-BE49-F238E27FC236}">
                  <a16:creationId xmlns:a16="http://schemas.microsoft.com/office/drawing/2014/main" id="{C3DAD8D3-86A4-C992-AE37-DCC8F136A468}"/>
                </a:ext>
              </a:extLst>
            </p:cNvPr>
            <p:cNvSpPr/>
            <p:nvPr/>
          </p:nvSpPr>
          <p:spPr>
            <a:xfrm>
              <a:off x="8717574" y="5221269"/>
              <a:ext cx="1912326" cy="815993"/>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phic 8">
              <a:extLst>
                <a:ext uri="{FF2B5EF4-FFF2-40B4-BE49-F238E27FC236}">
                  <a16:creationId xmlns:a16="http://schemas.microsoft.com/office/drawing/2014/main" id="{E0003C73-9328-53BE-1161-902E7A001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11162" y="1620838"/>
              <a:ext cx="1945877" cy="4010585"/>
            </a:xfrm>
            <a:prstGeom prst="rect">
              <a:avLst/>
            </a:prstGeom>
            <a:effectLst>
              <a:outerShdw blurRad="50800" dist="38100" dir="2700000" algn="tl" rotWithShape="0">
                <a:prstClr val="black">
                  <a:alpha val="40000"/>
                </a:prstClr>
              </a:outerShdw>
            </a:effectLst>
          </p:spPr>
        </p:pic>
      </p:grpSp>
      <p:sp>
        <p:nvSpPr>
          <p:cNvPr id="2" name="Content Placeholder 2">
            <a:extLst>
              <a:ext uri="{FF2B5EF4-FFF2-40B4-BE49-F238E27FC236}">
                <a16:creationId xmlns:a16="http://schemas.microsoft.com/office/drawing/2014/main" id="{94669F17-0356-9CE1-363F-A1E065939322}"/>
              </a:ext>
            </a:extLst>
          </p:cNvPr>
          <p:cNvSpPr txBox="1">
            <a:spLocks/>
          </p:cNvSpPr>
          <p:nvPr/>
        </p:nvSpPr>
        <p:spPr>
          <a:xfrm>
            <a:off x="838199" y="1928302"/>
            <a:ext cx="6299201" cy="4326826"/>
          </a:xfrm>
          <a:prstGeom prst="rect">
            <a:avLst/>
          </a:prstGeom>
        </p:spPr>
        <p:txBody>
          <a:bodyPr vert="horz" wrap="square" lIns="0" tIns="0" rIns="0" bIns="0" rtlCol="0">
            <a:spAutoFit/>
          </a:bodyPr>
          <a:lstStyle>
            <a:lvl1pPr marL="0" indent="0" algn="l" defTabSz="914400" rtl="0" eaLnBrk="1" latinLnBrk="0" hangingPunct="1">
              <a:lnSpc>
                <a:spcPct val="12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b="1"/>
              <a:t>Krav til LCA på bygningsniveau</a:t>
            </a:r>
          </a:p>
          <a:p>
            <a:r>
              <a:rPr lang="da-DK" sz="1600"/>
              <a:t>For nybyggeri over 1.000 m² blev der 1. januar 2023 (foruden kravet om en LCA) også indført krav om en grænseværdi for bygningens udledning af klimagasser på max. 12 kg CO</a:t>
            </a:r>
            <a:r>
              <a:rPr lang="da-DK" sz="1800" baseline="-25000"/>
              <a:t>2</a:t>
            </a:r>
            <a:r>
              <a:rPr lang="da-DK" sz="1600"/>
              <a:t>-ækvivalenter pr. m² pr. år. </a:t>
            </a:r>
          </a:p>
          <a:p>
            <a:r>
              <a:rPr lang="da-DK" sz="1600"/>
              <a:t>Frem mod 2029 forventes denne grænseværdi at blive ændret og inkludere nybyggeri under 1.000 m². </a:t>
            </a:r>
          </a:p>
          <a:p>
            <a:r>
              <a:rPr lang="da-DK" sz="1600"/>
              <a:t>Det </a:t>
            </a:r>
            <a:r>
              <a:rPr lang="da-DK" sz="1600" b="1"/>
              <a:t>øger efterspørgslen på </a:t>
            </a:r>
            <a:r>
              <a:rPr lang="da-DK" sz="1600" b="1" err="1"/>
              <a:t>EPD’er</a:t>
            </a:r>
            <a:r>
              <a:rPr lang="da-DK" sz="1600"/>
              <a:t>, fordi en EPD dokumenterer den præcise miljøpåvirkning. </a:t>
            </a:r>
          </a:p>
          <a:p>
            <a:r>
              <a:rPr lang="da-DK" sz="1600"/>
              <a:t>En EPD vil - for mange produkters vedkommende - </a:t>
            </a:r>
            <a:r>
              <a:rPr lang="da-DK" sz="1600" b="1"/>
              <a:t>præstere bedre end generiske data</a:t>
            </a:r>
            <a:r>
              <a:rPr lang="da-DK" sz="1600"/>
              <a:t>,</a:t>
            </a:r>
            <a:r>
              <a:rPr lang="da-DK" sz="1600" b="1"/>
              <a:t> </a:t>
            </a:r>
            <a:r>
              <a:rPr lang="da-DK" sz="1600"/>
              <a:t>fordi generiske data er baseret på en konservativ betragtning af produkternes miljøpåvirkning på tværs af en branche. </a:t>
            </a:r>
          </a:p>
        </p:txBody>
      </p:sp>
    </p:spTree>
    <p:extLst>
      <p:ext uri="{BB962C8B-B14F-4D97-AF65-F5344CB8AC3E}">
        <p14:creationId xmlns:p14="http://schemas.microsoft.com/office/powerpoint/2010/main" val="266478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72F20D6-669C-6466-ED26-89ACC9B7C866}"/>
              </a:ext>
            </a:extLst>
          </p:cNvPr>
          <p:cNvSpPr>
            <a:spLocks noGrp="1"/>
          </p:cNvSpPr>
          <p:nvPr>
            <p:ph type="title"/>
          </p:nvPr>
        </p:nvSpPr>
        <p:spPr>
          <a:xfrm>
            <a:off x="838800" y="1037690"/>
            <a:ext cx="5665342" cy="775597"/>
          </a:xfrm>
        </p:spPr>
        <p:txBody>
          <a:bodyPr/>
          <a:lstStyle/>
          <a:p>
            <a:r>
              <a:rPr lang="da-DK"/>
              <a:t>Hvad er den forventede udvikling på området?</a:t>
            </a:r>
          </a:p>
        </p:txBody>
      </p:sp>
      <p:sp>
        <p:nvSpPr>
          <p:cNvPr id="6" name="Content Placeholder 2">
            <a:extLst>
              <a:ext uri="{FF2B5EF4-FFF2-40B4-BE49-F238E27FC236}">
                <a16:creationId xmlns:a16="http://schemas.microsoft.com/office/drawing/2014/main" id="{B9BAE063-8DF1-27CD-4CC3-D008A0BC5032}"/>
              </a:ext>
            </a:extLst>
          </p:cNvPr>
          <p:cNvSpPr>
            <a:spLocks noGrp="1"/>
          </p:cNvSpPr>
          <p:nvPr>
            <p:ph idx="1"/>
          </p:nvPr>
        </p:nvSpPr>
        <p:spPr>
          <a:xfrm>
            <a:off x="838199" y="2226365"/>
            <a:ext cx="6922273" cy="3743589"/>
          </a:xfrm>
        </p:spPr>
        <p:txBody>
          <a:bodyPr/>
          <a:lstStyle/>
          <a:p>
            <a:r>
              <a:rPr lang="da-DK" err="1"/>
              <a:t>EPD’er</a:t>
            </a:r>
            <a:r>
              <a:rPr lang="da-DK"/>
              <a:t> efterspørges stadigt mere, og den forventede udvikling i lovgivningen vil kun øge den efterspørgsel. </a:t>
            </a:r>
          </a:p>
          <a:p>
            <a:pPr marL="176213" indent="-176213">
              <a:buFont typeface="Arial" panose="020B0604020202020204" pitchFamily="34" charset="0"/>
              <a:buChar char="•"/>
            </a:pPr>
            <a:r>
              <a:rPr lang="da-DK"/>
              <a:t>Politisk er det aftalt at genbesøge aftalen om en national strategi for bæredygtigt byggeri i årene frem for at fastsætte nye grænseværdier for bygningers klimapåvirkning frem mod 2029. </a:t>
            </a:r>
          </a:p>
          <a:p>
            <a:pPr marL="176213" indent="-176213">
              <a:buFont typeface="Arial" panose="020B0604020202020204" pitchFamily="34" charset="0"/>
              <a:buChar char="•"/>
            </a:pPr>
            <a:r>
              <a:rPr lang="da-DK"/>
              <a:t>Fra 2025 vil den nuværende grænseværdi for opvarmet nybyggeri over 1.000 m</a:t>
            </a:r>
            <a:r>
              <a:rPr lang="da-DK" baseline="30000"/>
              <a:t>2</a:t>
            </a:r>
            <a:r>
              <a:rPr lang="da-DK"/>
              <a:t> komme til at gælde for alt nybyggeri (dvs. også nybyggeri under 1.000 m</a:t>
            </a:r>
            <a:r>
              <a:rPr lang="da-DK" baseline="30000"/>
              <a:t>2</a:t>
            </a:r>
            <a:r>
              <a:rPr lang="da-DK"/>
              <a:t>). </a:t>
            </a:r>
          </a:p>
          <a:p>
            <a:pPr marL="176213" indent="-176213">
              <a:buFont typeface="Arial" panose="020B0604020202020204" pitchFamily="34" charset="0"/>
              <a:buChar char="•"/>
            </a:pPr>
            <a:r>
              <a:rPr lang="da-DK"/>
              <a:t>I 2029 vil et krav på fx 7,5 kg CO</a:t>
            </a:r>
            <a:r>
              <a:rPr lang="da-DK" baseline="-25000"/>
              <a:t>2</a:t>
            </a:r>
            <a:r>
              <a:rPr lang="da-DK"/>
              <a:t>-ækvivalenter pr. m</a:t>
            </a:r>
            <a:r>
              <a:rPr lang="da-DK" baseline="30000"/>
              <a:t>2</a:t>
            </a:r>
            <a:r>
              <a:rPr lang="da-DK"/>
              <a:t> pr. år. svare til, at ca. 90 pct. af nybyggeriet skal præstere bedre klimamæssigt end aktuelt. </a:t>
            </a:r>
          </a:p>
          <a:p>
            <a:pPr marL="176213" indent="-176213">
              <a:buFont typeface="Arial" panose="020B0604020202020204" pitchFamily="34" charset="0"/>
              <a:buChar char="•"/>
            </a:pPr>
            <a:r>
              <a:rPr lang="da-DK"/>
              <a:t>Der er samtidig introduceret en såkaldt frivillig lav emissionsklasse,</a:t>
            </a:r>
            <a:br>
              <a:rPr lang="da-DK"/>
            </a:br>
            <a:r>
              <a:rPr lang="da-DK"/>
              <a:t>som de mest klimaambitiøse bygherrer kan stile efter. </a:t>
            </a:r>
          </a:p>
          <a:p>
            <a:pPr marL="176213" indent="-176213">
              <a:buFont typeface="Arial" panose="020B0604020202020204" pitchFamily="34" charset="0"/>
              <a:buChar char="•"/>
            </a:pPr>
            <a:r>
              <a:rPr lang="da-DK"/>
              <a:t>Grænseværdien for lav-emissionsklassen er i 2029 fastsat til 5 kg </a:t>
            </a:r>
            <a:br>
              <a:rPr lang="da-DK"/>
            </a:br>
            <a:r>
              <a:rPr lang="da-DK"/>
              <a:t>CO</a:t>
            </a:r>
            <a:r>
              <a:rPr lang="da-DK" baseline="-25000"/>
              <a:t>2</a:t>
            </a:r>
            <a:r>
              <a:rPr lang="da-DK"/>
              <a:t>-ækvivalenter pr. m</a:t>
            </a:r>
            <a:r>
              <a:rPr lang="da-DK" baseline="30000"/>
              <a:t>2</a:t>
            </a:r>
            <a:r>
              <a:rPr lang="da-DK"/>
              <a:t> pr. år. </a:t>
            </a:r>
          </a:p>
        </p:txBody>
      </p:sp>
      <p:pic>
        <p:nvPicPr>
          <p:cNvPr id="7" name="Graphic 6">
            <a:extLst>
              <a:ext uri="{FF2B5EF4-FFF2-40B4-BE49-F238E27FC236}">
                <a16:creationId xmlns:a16="http://schemas.microsoft.com/office/drawing/2014/main" id="{60617581-FAD8-2F57-E637-1F6111AF69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0298" y="1238512"/>
            <a:ext cx="2533650" cy="1860312"/>
          </a:xfrm>
          <a:prstGeom prst="rect">
            <a:avLst/>
          </a:prstGeom>
        </p:spPr>
      </p:pic>
      <p:pic>
        <p:nvPicPr>
          <p:cNvPr id="8" name="Graphic 7">
            <a:extLst>
              <a:ext uri="{FF2B5EF4-FFF2-40B4-BE49-F238E27FC236}">
                <a16:creationId xmlns:a16="http://schemas.microsoft.com/office/drawing/2014/main" id="{7598CAD3-5A35-F706-EBEC-13B612A626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98052" y="2956897"/>
            <a:ext cx="2533650" cy="2124075"/>
          </a:xfrm>
          <a:prstGeom prst="rect">
            <a:avLst/>
          </a:prstGeom>
        </p:spPr>
      </p:pic>
      <p:sp>
        <p:nvSpPr>
          <p:cNvPr id="2" name="Footer Placeholder 3">
            <a:extLst>
              <a:ext uri="{FF2B5EF4-FFF2-40B4-BE49-F238E27FC236}">
                <a16:creationId xmlns:a16="http://schemas.microsoft.com/office/drawing/2014/main" id="{3EA1B29C-9D7C-41A5-23EA-4E3F261A4382}"/>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146973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E8C16-6FAD-F1CC-4D4D-42576C4EC99B}"/>
              </a:ext>
            </a:extLst>
          </p:cNvPr>
          <p:cNvSpPr>
            <a:spLocks noGrp="1"/>
          </p:cNvSpPr>
          <p:nvPr>
            <p:ph sz="quarter" idx="19"/>
          </p:nvPr>
        </p:nvSpPr>
        <p:spPr>
          <a:xfrm>
            <a:off x="4468813" y="2063652"/>
            <a:ext cx="6924675" cy="2689225"/>
          </a:xfrm>
        </p:spPr>
        <p:txBody>
          <a:bodyPr>
            <a:noAutofit/>
          </a:bodyPr>
          <a:lstStyle/>
          <a:p>
            <a:pPr marL="177800" indent="-177800">
              <a:buFont typeface="Arial" panose="020B0604020202020204" pitchFamily="34" charset="0"/>
              <a:buChar char="•"/>
            </a:pPr>
            <a:r>
              <a:rPr lang="da-DK" sz="1400" dirty="0"/>
              <a:t>Hvad er en EPD – og hvad er formålet med den? </a:t>
            </a:r>
          </a:p>
          <a:p>
            <a:pPr marL="177800" indent="-177800">
              <a:buFont typeface="Arial" panose="020B0604020202020204" pitchFamily="34" charset="0"/>
              <a:buChar char="•"/>
            </a:pPr>
            <a:r>
              <a:rPr lang="da-DK" sz="1400" dirty="0"/>
              <a:t>Hvad består en EPD af? </a:t>
            </a:r>
          </a:p>
          <a:p>
            <a:pPr marL="177800" indent="-177800">
              <a:buFont typeface="Arial" panose="020B0604020202020204" pitchFamily="34" charset="0"/>
              <a:buChar char="•"/>
            </a:pPr>
            <a:r>
              <a:rPr lang="da-DK" sz="1400" dirty="0"/>
              <a:t>Hvad er sammenhængen mellem en EPD og en LCA på bygningsniveau?</a:t>
            </a:r>
          </a:p>
          <a:p>
            <a:pPr marL="177800" indent="-177800">
              <a:buFont typeface="Arial" panose="020B0604020202020204" pitchFamily="34" charset="0"/>
              <a:buChar char="•"/>
            </a:pPr>
            <a:r>
              <a:rPr lang="da-DK" sz="1400" dirty="0"/>
              <a:t>Hvilke typer af </a:t>
            </a:r>
            <a:r>
              <a:rPr lang="da-DK" sz="1400" dirty="0" err="1"/>
              <a:t>EPD’er</a:t>
            </a:r>
            <a:r>
              <a:rPr lang="da-DK" sz="1400" dirty="0"/>
              <a:t> findes der?</a:t>
            </a:r>
          </a:p>
          <a:p>
            <a:pPr marL="177800" indent="-177800">
              <a:buFont typeface="Arial" panose="020B0604020202020204" pitchFamily="34" charset="0"/>
              <a:buChar char="•"/>
            </a:pPr>
            <a:r>
              <a:rPr lang="da-DK" sz="1400" dirty="0"/>
              <a:t>Hvilke typer af </a:t>
            </a:r>
            <a:r>
              <a:rPr lang="da-DK" sz="1400" dirty="0" err="1"/>
              <a:t>EPD’er</a:t>
            </a:r>
            <a:r>
              <a:rPr lang="da-DK" sz="1400" dirty="0"/>
              <a:t> kan bruges hvornår?</a:t>
            </a:r>
          </a:p>
          <a:p>
            <a:pPr marL="177800" indent="-177800">
              <a:buFont typeface="Arial" panose="020B0604020202020204" pitchFamily="34" charset="0"/>
              <a:buChar char="•"/>
            </a:pPr>
            <a:r>
              <a:rPr lang="da-DK" sz="1400" dirty="0"/>
              <a:t>Hvilke aktører bruger </a:t>
            </a:r>
            <a:r>
              <a:rPr lang="da-DK" sz="1400" dirty="0" err="1"/>
              <a:t>EPD’er</a:t>
            </a:r>
            <a:r>
              <a:rPr lang="da-DK" sz="1400" dirty="0"/>
              <a:t>?</a:t>
            </a:r>
          </a:p>
          <a:p>
            <a:pPr marL="177800" indent="-177800">
              <a:buFont typeface="Arial" panose="020B0604020202020204" pitchFamily="34" charset="0"/>
              <a:buChar char="•"/>
            </a:pPr>
            <a:r>
              <a:rPr lang="da-DK" sz="1400" dirty="0"/>
              <a:t>Hvilken rolle har man som entreprenør eller håndværker ift. </a:t>
            </a:r>
            <a:r>
              <a:rPr lang="da-DK" sz="1400" dirty="0" err="1"/>
              <a:t>EPD’er</a:t>
            </a:r>
            <a:r>
              <a:rPr lang="da-DK" sz="1400" dirty="0"/>
              <a:t>?</a:t>
            </a:r>
          </a:p>
          <a:p>
            <a:pPr marL="177800" indent="-177800">
              <a:buFont typeface="Arial" panose="020B0604020202020204" pitchFamily="34" charset="0"/>
              <a:buChar char="•"/>
            </a:pPr>
            <a:r>
              <a:rPr lang="da-DK" sz="1400" dirty="0"/>
              <a:t>Hvor kan man finde </a:t>
            </a:r>
            <a:r>
              <a:rPr lang="da-DK" sz="1400" dirty="0" err="1"/>
              <a:t>EPD’er</a:t>
            </a:r>
            <a:r>
              <a:rPr lang="da-DK" sz="1400" dirty="0"/>
              <a:t>?</a:t>
            </a:r>
          </a:p>
          <a:p>
            <a:pPr marL="177800" indent="-177800">
              <a:buFont typeface="Arial" panose="020B0604020202020204" pitchFamily="34" charset="0"/>
              <a:buChar char="•"/>
            </a:pPr>
            <a:r>
              <a:rPr lang="da-DK" sz="1400" dirty="0"/>
              <a:t>Hvilke arbejdsgange har betydning for </a:t>
            </a:r>
            <a:r>
              <a:rPr lang="da-DK" sz="1400" dirty="0" err="1"/>
              <a:t>EPD’er</a:t>
            </a:r>
            <a:r>
              <a:rPr lang="da-DK" sz="1400" dirty="0"/>
              <a:t>?</a:t>
            </a:r>
          </a:p>
          <a:p>
            <a:pPr marL="177800" indent="-177800">
              <a:buFont typeface="Arial" panose="020B0604020202020204" pitchFamily="34" charset="0"/>
              <a:buChar char="•"/>
            </a:pPr>
            <a:r>
              <a:rPr lang="da-DK" sz="1400" dirty="0"/>
              <a:t>Hvordan rådgiver man bygherre/rådgiver om indkøb af materialer ift. </a:t>
            </a:r>
            <a:r>
              <a:rPr lang="da-DK" sz="1400" dirty="0" err="1"/>
              <a:t>EPD’er</a:t>
            </a:r>
            <a:r>
              <a:rPr lang="da-DK" sz="1400" dirty="0"/>
              <a:t>? </a:t>
            </a:r>
          </a:p>
          <a:p>
            <a:pPr marL="177800" indent="-177800">
              <a:buFont typeface="Arial" panose="020B0604020202020204" pitchFamily="34" charset="0"/>
              <a:buChar char="•"/>
            </a:pPr>
            <a:r>
              <a:rPr lang="da-DK" sz="1400" dirty="0"/>
              <a:t>Hvilken lovgivning er relevant at kende?</a:t>
            </a:r>
          </a:p>
          <a:p>
            <a:pPr marL="177800" indent="-177800">
              <a:buFont typeface="Arial" panose="020B0604020202020204" pitchFamily="34" charset="0"/>
              <a:buChar char="•"/>
            </a:pPr>
            <a:r>
              <a:rPr lang="da-DK" sz="1400" dirty="0"/>
              <a:t>Hvad er den forventede udvikling på området </a:t>
            </a:r>
          </a:p>
        </p:txBody>
      </p:sp>
      <p:sp>
        <p:nvSpPr>
          <p:cNvPr id="4" name="Text Placeholder 3">
            <a:extLst>
              <a:ext uri="{FF2B5EF4-FFF2-40B4-BE49-F238E27FC236}">
                <a16:creationId xmlns:a16="http://schemas.microsoft.com/office/drawing/2014/main" id="{7C5A6017-1D66-E797-564B-7A932512729F}"/>
              </a:ext>
            </a:extLst>
          </p:cNvPr>
          <p:cNvSpPr>
            <a:spLocks noGrp="1"/>
          </p:cNvSpPr>
          <p:nvPr>
            <p:ph type="body" sz="quarter" idx="20"/>
          </p:nvPr>
        </p:nvSpPr>
        <p:spPr>
          <a:xfrm>
            <a:off x="4468813" y="1046314"/>
            <a:ext cx="6924675" cy="1312863"/>
          </a:xfrm>
        </p:spPr>
        <p:txBody>
          <a:bodyPr/>
          <a:lstStyle/>
          <a:p>
            <a:r>
              <a:rPr lang="da-DK"/>
              <a:t>Indhold</a:t>
            </a:r>
          </a:p>
        </p:txBody>
      </p:sp>
      <p:grpSp>
        <p:nvGrpSpPr>
          <p:cNvPr id="2" name="Group 1">
            <a:extLst>
              <a:ext uri="{FF2B5EF4-FFF2-40B4-BE49-F238E27FC236}">
                <a16:creationId xmlns:a16="http://schemas.microsoft.com/office/drawing/2014/main" id="{633B9E39-F8F7-5140-059E-8BC87FDA4E35}"/>
              </a:ext>
            </a:extLst>
          </p:cNvPr>
          <p:cNvGrpSpPr/>
          <p:nvPr/>
        </p:nvGrpSpPr>
        <p:grpSpPr>
          <a:xfrm>
            <a:off x="232505" y="4681832"/>
            <a:ext cx="2283474" cy="1425416"/>
            <a:chOff x="-3011525" y="4023884"/>
            <a:chExt cx="3074428" cy="1919156"/>
          </a:xfrm>
        </p:grpSpPr>
        <p:pic>
          <p:nvPicPr>
            <p:cNvPr id="5" name="Picture 4">
              <a:extLst>
                <a:ext uri="{FF2B5EF4-FFF2-40B4-BE49-F238E27FC236}">
                  <a16:creationId xmlns:a16="http://schemas.microsoft.com/office/drawing/2014/main" id="{256CAD1B-229A-09DC-A99E-63F6BF5FEDD2}"/>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3011525" y="4023884"/>
              <a:ext cx="3074428" cy="1919156"/>
            </a:xfrm>
            <a:prstGeom prst="rect">
              <a:avLst/>
            </a:prstGeom>
            <a:effectLst>
              <a:outerShdw blurRad="152400" dist="76200" dir="10800000" algn="r" rotWithShape="0">
                <a:prstClr val="black">
                  <a:alpha val="40000"/>
                </a:prstClr>
              </a:outerShdw>
            </a:effectLst>
          </p:spPr>
        </p:pic>
        <p:sp>
          <p:nvSpPr>
            <p:cNvPr id="6" name="Rectangle 5">
              <a:extLst>
                <a:ext uri="{FF2B5EF4-FFF2-40B4-BE49-F238E27FC236}">
                  <a16:creationId xmlns:a16="http://schemas.microsoft.com/office/drawing/2014/main" id="{7DD3E85C-4D80-B9CD-1C4E-6605ABBD6F8D}"/>
                </a:ext>
              </a:extLst>
            </p:cNvPr>
            <p:cNvSpPr/>
            <p:nvPr/>
          </p:nvSpPr>
          <p:spPr>
            <a:xfrm>
              <a:off x="-2855689" y="4110818"/>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a:extLst>
                <a:ext uri="{FF2B5EF4-FFF2-40B4-BE49-F238E27FC236}">
                  <a16:creationId xmlns:a16="http://schemas.microsoft.com/office/drawing/2014/main" id="{3F2D0058-8C00-3E36-6197-5A4E0DCBB508}"/>
                </a:ext>
              </a:extLst>
            </p:cNvPr>
            <p:cNvPicPr>
              <a:picLocks noChangeAspect="1"/>
            </p:cNvPicPr>
            <p:nvPr/>
          </p:nvPicPr>
          <p:blipFill rotWithShape="1">
            <a:blip r:embed="rId3">
              <a:extLst>
                <a:ext uri="{28A0092B-C50C-407E-A947-70E740481C1C}">
                  <a14:useLocalDpi xmlns:a14="http://schemas.microsoft.com/office/drawing/2010/main" val="0"/>
                </a:ext>
              </a:extLst>
            </a:blip>
            <a:srcRect t="13293" b="13293"/>
            <a:stretch/>
          </p:blipFill>
          <p:spPr>
            <a:xfrm>
              <a:off x="-2837434" y="4345769"/>
              <a:ext cx="2749738" cy="1142516"/>
            </a:xfrm>
            <a:prstGeom prst="rect">
              <a:avLst/>
            </a:prstGeom>
          </p:spPr>
        </p:pic>
        <p:pic>
          <p:nvPicPr>
            <p:cNvPr id="8" name="Picture 7">
              <a:extLst>
                <a:ext uri="{FF2B5EF4-FFF2-40B4-BE49-F238E27FC236}">
                  <a16:creationId xmlns:a16="http://schemas.microsoft.com/office/drawing/2014/main" id="{CEAA9E10-3388-046C-0C90-361259CC975F}"/>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2096887" y="4478712"/>
              <a:ext cx="1050101" cy="1009498"/>
            </a:xfrm>
            <a:prstGeom prst="rect">
              <a:avLst/>
            </a:prstGeom>
          </p:spPr>
        </p:pic>
      </p:grpSp>
      <p:grpSp>
        <p:nvGrpSpPr>
          <p:cNvPr id="9" name="Group 8">
            <a:extLst>
              <a:ext uri="{FF2B5EF4-FFF2-40B4-BE49-F238E27FC236}">
                <a16:creationId xmlns:a16="http://schemas.microsoft.com/office/drawing/2014/main" id="{5A7114D5-082D-CE21-D0AF-AE2827B17138}"/>
              </a:ext>
            </a:extLst>
          </p:cNvPr>
          <p:cNvGrpSpPr/>
          <p:nvPr/>
        </p:nvGrpSpPr>
        <p:grpSpPr>
          <a:xfrm>
            <a:off x="232504" y="3228921"/>
            <a:ext cx="2283475" cy="1425416"/>
            <a:chOff x="-3011525" y="4023884"/>
            <a:chExt cx="3074428" cy="1919156"/>
          </a:xfrm>
        </p:grpSpPr>
        <p:pic>
          <p:nvPicPr>
            <p:cNvPr id="10" name="Picture 9">
              <a:extLst>
                <a:ext uri="{FF2B5EF4-FFF2-40B4-BE49-F238E27FC236}">
                  <a16:creationId xmlns:a16="http://schemas.microsoft.com/office/drawing/2014/main" id="{9E4F353E-1070-5474-C341-CE6BFAC7F50F}"/>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3011525" y="4023884"/>
              <a:ext cx="3074428" cy="1919156"/>
            </a:xfrm>
            <a:prstGeom prst="rect">
              <a:avLst/>
            </a:prstGeom>
            <a:effectLst>
              <a:outerShdw blurRad="152400" dist="76200" dir="10800000" algn="r" rotWithShape="0">
                <a:prstClr val="black">
                  <a:alpha val="40000"/>
                </a:prstClr>
              </a:outerShdw>
            </a:effectLst>
          </p:spPr>
        </p:pic>
        <p:sp>
          <p:nvSpPr>
            <p:cNvPr id="11" name="Rectangle 10">
              <a:extLst>
                <a:ext uri="{FF2B5EF4-FFF2-40B4-BE49-F238E27FC236}">
                  <a16:creationId xmlns:a16="http://schemas.microsoft.com/office/drawing/2014/main" id="{ACFCD231-76A6-76F3-CA2B-CA2F14B9C5E6}"/>
                </a:ext>
              </a:extLst>
            </p:cNvPr>
            <p:cNvSpPr/>
            <p:nvPr/>
          </p:nvSpPr>
          <p:spPr>
            <a:xfrm>
              <a:off x="-2855689" y="4110818"/>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Picture 21">
              <a:extLst>
                <a:ext uri="{FF2B5EF4-FFF2-40B4-BE49-F238E27FC236}">
                  <a16:creationId xmlns:a16="http://schemas.microsoft.com/office/drawing/2014/main" id="{66F0D12E-90E0-86AE-90C0-2AE49631C627}"/>
                </a:ext>
              </a:extLst>
            </p:cNvPr>
            <p:cNvPicPr>
              <a:picLocks noChangeAspect="1"/>
            </p:cNvPicPr>
            <p:nvPr/>
          </p:nvPicPr>
          <p:blipFill rotWithShape="1">
            <a:blip r:embed="rId5">
              <a:extLst>
                <a:ext uri="{28A0092B-C50C-407E-A947-70E740481C1C}">
                  <a14:useLocalDpi xmlns:a14="http://schemas.microsoft.com/office/drawing/2010/main" val="0"/>
                </a:ext>
              </a:extLst>
            </a:blip>
            <a:srcRect t="12182" b="12182"/>
            <a:stretch/>
          </p:blipFill>
          <p:spPr>
            <a:xfrm>
              <a:off x="-2843799" y="4350922"/>
              <a:ext cx="2724931" cy="1132209"/>
            </a:xfrm>
            <a:prstGeom prst="rect">
              <a:avLst/>
            </a:prstGeom>
          </p:spPr>
        </p:pic>
        <p:pic>
          <p:nvPicPr>
            <p:cNvPr id="23" name="Picture 22">
              <a:extLst>
                <a:ext uri="{FF2B5EF4-FFF2-40B4-BE49-F238E27FC236}">
                  <a16:creationId xmlns:a16="http://schemas.microsoft.com/office/drawing/2014/main" id="{7BE29EAD-2CF4-E734-256D-F305BDB28B67}"/>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2096887" y="4478712"/>
              <a:ext cx="1050101" cy="1009498"/>
            </a:xfrm>
            <a:prstGeom prst="rect">
              <a:avLst/>
            </a:prstGeom>
          </p:spPr>
        </p:pic>
      </p:grpSp>
      <p:sp>
        <p:nvSpPr>
          <p:cNvPr id="24" name="Content Placeholder 2">
            <a:extLst>
              <a:ext uri="{FF2B5EF4-FFF2-40B4-BE49-F238E27FC236}">
                <a16:creationId xmlns:a16="http://schemas.microsoft.com/office/drawing/2014/main" id="{6C76F4B2-185F-611E-F963-AB76A5A7A32F}"/>
              </a:ext>
            </a:extLst>
          </p:cNvPr>
          <p:cNvSpPr txBox="1">
            <a:spLocks/>
          </p:cNvSpPr>
          <p:nvPr/>
        </p:nvSpPr>
        <p:spPr>
          <a:xfrm>
            <a:off x="352265" y="1151519"/>
            <a:ext cx="2359185" cy="420984"/>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600" dirty="0"/>
              <a:t>Se de tre tilhørende film </a:t>
            </a:r>
            <a:r>
              <a:rPr lang="da-DK" sz="1600" u="sng" dirty="0">
                <a:hlinkClick r:id="rId6"/>
              </a:rPr>
              <a:t>her</a:t>
            </a:r>
            <a:r>
              <a:rPr lang="da-DK" sz="1600" dirty="0"/>
              <a:t>, </a:t>
            </a:r>
            <a:r>
              <a:rPr lang="da-DK" sz="1600" u="sng" dirty="0">
                <a:hlinkClick r:id="rId7"/>
              </a:rPr>
              <a:t>her</a:t>
            </a:r>
            <a:r>
              <a:rPr lang="da-DK" sz="1600" dirty="0"/>
              <a:t> og </a:t>
            </a:r>
            <a:r>
              <a:rPr lang="da-DK" sz="1600" u="sng" dirty="0">
                <a:hlinkClick r:id="rId8"/>
              </a:rPr>
              <a:t>her</a:t>
            </a:r>
            <a:endParaRPr lang="da-DK" sz="1600" u="sng" dirty="0"/>
          </a:p>
        </p:txBody>
      </p:sp>
      <p:grpSp>
        <p:nvGrpSpPr>
          <p:cNvPr id="25" name="Group 24">
            <a:extLst>
              <a:ext uri="{FF2B5EF4-FFF2-40B4-BE49-F238E27FC236}">
                <a16:creationId xmlns:a16="http://schemas.microsoft.com/office/drawing/2014/main" id="{D0F6FB91-A949-D138-A74E-807B6231F58E}"/>
              </a:ext>
            </a:extLst>
          </p:cNvPr>
          <p:cNvGrpSpPr/>
          <p:nvPr/>
        </p:nvGrpSpPr>
        <p:grpSpPr>
          <a:xfrm>
            <a:off x="232504" y="1816257"/>
            <a:ext cx="2263046" cy="1412664"/>
            <a:chOff x="-3011525" y="4023884"/>
            <a:chExt cx="3074428" cy="1919156"/>
          </a:xfrm>
        </p:grpSpPr>
        <p:pic>
          <p:nvPicPr>
            <p:cNvPr id="26" name="Picture 25">
              <a:extLst>
                <a:ext uri="{FF2B5EF4-FFF2-40B4-BE49-F238E27FC236}">
                  <a16:creationId xmlns:a16="http://schemas.microsoft.com/office/drawing/2014/main" id="{3DDE245C-8BCA-1023-31D1-CF079FA31703}"/>
                </a:ext>
              </a:extLst>
            </p:cNvPr>
            <p:cNvPicPr>
              <a:picLocks noChangeAspect="1"/>
            </p:cNvPicPr>
            <p:nvPr/>
          </p:nvPicPr>
          <p:blipFill rotWithShape="1">
            <a:blip r:embed="rId2">
              <a:extLst>
                <a:ext uri="{28A0092B-C50C-407E-A947-70E740481C1C}">
                  <a14:useLocalDpi xmlns:a14="http://schemas.microsoft.com/office/drawing/2010/main" val="0"/>
                </a:ext>
              </a:extLst>
            </a:blip>
            <a:srcRect l="23691" t="15627" r="23453" b="25714"/>
            <a:stretch/>
          </p:blipFill>
          <p:spPr>
            <a:xfrm>
              <a:off x="-3011525" y="4023884"/>
              <a:ext cx="3074428" cy="1919156"/>
            </a:xfrm>
            <a:prstGeom prst="rect">
              <a:avLst/>
            </a:prstGeom>
            <a:effectLst>
              <a:outerShdw blurRad="152400" dist="76200" dir="10800000" algn="r" rotWithShape="0">
                <a:prstClr val="black">
                  <a:alpha val="40000"/>
                </a:prstClr>
              </a:outerShdw>
            </a:effectLst>
          </p:spPr>
        </p:pic>
        <p:sp>
          <p:nvSpPr>
            <p:cNvPr id="27" name="Rectangle 26">
              <a:extLst>
                <a:ext uri="{FF2B5EF4-FFF2-40B4-BE49-F238E27FC236}">
                  <a16:creationId xmlns:a16="http://schemas.microsoft.com/office/drawing/2014/main" id="{04968F6E-2041-9F87-5DC9-7EA4C415EC41}"/>
                </a:ext>
              </a:extLst>
            </p:cNvPr>
            <p:cNvSpPr/>
            <p:nvPr/>
          </p:nvSpPr>
          <p:spPr>
            <a:xfrm>
              <a:off x="-2855689" y="4110818"/>
              <a:ext cx="2755574" cy="1555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8" name="Picture 27">
              <a:extLst>
                <a:ext uri="{FF2B5EF4-FFF2-40B4-BE49-F238E27FC236}">
                  <a16:creationId xmlns:a16="http://schemas.microsoft.com/office/drawing/2014/main" id="{9779B6E7-97D5-0A9F-C017-8263D47ACC9D}"/>
                </a:ext>
              </a:extLst>
            </p:cNvPr>
            <p:cNvPicPr>
              <a:picLocks noChangeAspect="1"/>
            </p:cNvPicPr>
            <p:nvPr/>
          </p:nvPicPr>
          <p:blipFill rotWithShape="1">
            <a:blip r:embed="rId9">
              <a:extLst>
                <a:ext uri="{28A0092B-C50C-407E-A947-70E740481C1C}">
                  <a14:useLocalDpi xmlns:a14="http://schemas.microsoft.com/office/drawing/2010/main" val="0"/>
                </a:ext>
              </a:extLst>
            </a:blip>
            <a:srcRect l="10130" r="10130"/>
            <a:stretch/>
          </p:blipFill>
          <p:spPr>
            <a:xfrm>
              <a:off x="-2856203" y="4345768"/>
              <a:ext cx="2749738" cy="1142516"/>
            </a:xfrm>
            <a:prstGeom prst="rect">
              <a:avLst/>
            </a:prstGeom>
          </p:spPr>
        </p:pic>
        <p:pic>
          <p:nvPicPr>
            <p:cNvPr id="29" name="Picture 28">
              <a:extLst>
                <a:ext uri="{FF2B5EF4-FFF2-40B4-BE49-F238E27FC236}">
                  <a16:creationId xmlns:a16="http://schemas.microsoft.com/office/drawing/2014/main" id="{DB9688DC-7DBB-0B6C-7549-ACC353156C82}"/>
                </a:ext>
              </a:extLst>
            </p:cNvPr>
            <p:cNvPicPr>
              <a:picLocks noChangeAspect="1"/>
            </p:cNvPicPr>
            <p:nvPr/>
          </p:nvPicPr>
          <p:blipFill rotWithShape="1">
            <a:blip r:embed="rId4">
              <a:extLst>
                <a:ext uri="{28A0092B-C50C-407E-A947-70E740481C1C}">
                  <a14:useLocalDpi xmlns:a14="http://schemas.microsoft.com/office/drawing/2010/main" val="0"/>
                </a:ext>
              </a:extLst>
            </a:blip>
            <a:srcRect l="39141" t="46554" r="48928" b="33056"/>
            <a:stretch/>
          </p:blipFill>
          <p:spPr>
            <a:xfrm>
              <a:off x="-2096887" y="4478712"/>
              <a:ext cx="1050101" cy="1009498"/>
            </a:xfrm>
            <a:prstGeom prst="rect">
              <a:avLst/>
            </a:prstGeom>
          </p:spPr>
        </p:pic>
      </p:grpSp>
    </p:spTree>
    <p:extLst>
      <p:ext uri="{BB962C8B-B14F-4D97-AF65-F5344CB8AC3E}">
        <p14:creationId xmlns:p14="http://schemas.microsoft.com/office/powerpoint/2010/main" val="320310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62081C-2ED3-A2B8-13C1-8D0C27F5301B}"/>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pic>
        <p:nvPicPr>
          <p:cNvPr id="3" name="Picture 2">
            <a:extLst>
              <a:ext uri="{FF2B5EF4-FFF2-40B4-BE49-F238E27FC236}">
                <a16:creationId xmlns:a16="http://schemas.microsoft.com/office/drawing/2014/main" id="{CE037EF3-3189-72E6-05A5-93A120B0CA84}"/>
              </a:ext>
            </a:extLst>
          </p:cNvPr>
          <p:cNvPicPr>
            <a:picLocks noChangeAspect="1"/>
          </p:cNvPicPr>
          <p:nvPr/>
        </p:nvPicPr>
        <p:blipFill rotWithShape="1">
          <a:blip r:embed="rId3">
            <a:extLst>
              <a:ext uri="{28A0092B-C50C-407E-A947-70E740481C1C}">
                <a14:useLocalDpi xmlns:a14="http://schemas.microsoft.com/office/drawing/2010/main" val="0"/>
              </a:ext>
            </a:extLst>
          </a:blip>
          <a:srcRect l="140" t="6617" r="4218"/>
          <a:stretch/>
        </p:blipFill>
        <p:spPr>
          <a:xfrm>
            <a:off x="576470" y="334850"/>
            <a:ext cx="10587568" cy="5814809"/>
          </a:xfrm>
          <a:prstGeom prst="rect">
            <a:avLst/>
          </a:prstGeom>
        </p:spPr>
      </p:pic>
    </p:spTree>
    <p:extLst>
      <p:ext uri="{BB962C8B-B14F-4D97-AF65-F5344CB8AC3E}">
        <p14:creationId xmlns:p14="http://schemas.microsoft.com/office/powerpoint/2010/main" val="270296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7919635-3A9A-1A19-9B8D-1081478FFA0D}"/>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
        <p:nvSpPr>
          <p:cNvPr id="5" name="Title 1">
            <a:extLst>
              <a:ext uri="{FF2B5EF4-FFF2-40B4-BE49-F238E27FC236}">
                <a16:creationId xmlns:a16="http://schemas.microsoft.com/office/drawing/2014/main" id="{42A4BAD0-3EBC-C076-2A7D-2676C3188690}"/>
              </a:ext>
            </a:extLst>
          </p:cNvPr>
          <p:cNvSpPr>
            <a:spLocks noGrp="1"/>
          </p:cNvSpPr>
          <p:nvPr>
            <p:ph type="title"/>
          </p:nvPr>
        </p:nvSpPr>
        <p:spPr>
          <a:xfrm>
            <a:off x="838800" y="663109"/>
            <a:ext cx="5665342" cy="775597"/>
          </a:xfrm>
        </p:spPr>
        <p:txBody>
          <a:bodyPr/>
          <a:lstStyle/>
          <a:p>
            <a:r>
              <a:rPr lang="da-DK"/>
              <a:t>Hvad er den forventede udvikling på området?</a:t>
            </a:r>
          </a:p>
        </p:txBody>
      </p:sp>
      <p:sp>
        <p:nvSpPr>
          <p:cNvPr id="6" name="Content Placeholder 2">
            <a:extLst>
              <a:ext uri="{FF2B5EF4-FFF2-40B4-BE49-F238E27FC236}">
                <a16:creationId xmlns:a16="http://schemas.microsoft.com/office/drawing/2014/main" id="{096F01F5-A634-8705-85F0-1054C8F23377}"/>
              </a:ext>
            </a:extLst>
          </p:cNvPr>
          <p:cNvSpPr>
            <a:spLocks noGrp="1"/>
          </p:cNvSpPr>
          <p:nvPr>
            <p:ph idx="1"/>
          </p:nvPr>
        </p:nvSpPr>
        <p:spPr>
          <a:xfrm>
            <a:off x="838198" y="1704002"/>
            <a:ext cx="6513947" cy="4907497"/>
          </a:xfrm>
        </p:spPr>
        <p:txBody>
          <a:bodyPr/>
          <a:lstStyle/>
          <a:p>
            <a:pPr>
              <a:spcBef>
                <a:spcPts val="600"/>
              </a:spcBef>
            </a:pPr>
            <a:r>
              <a:rPr lang="da-DK" sz="1300"/>
              <a:t>I EU-regi fik vi i 2020 en </a:t>
            </a:r>
            <a:r>
              <a:rPr lang="da-DK" sz="1300" b="1"/>
              <a:t>Taksonomiforordning</a:t>
            </a:r>
          </a:p>
          <a:p>
            <a:pPr marL="176213" indent="-176213">
              <a:spcBef>
                <a:spcPts val="600"/>
              </a:spcBef>
              <a:buFont typeface="Arial" panose="020B0604020202020204" pitchFamily="34" charset="0"/>
              <a:buChar char="•"/>
            </a:pPr>
            <a:r>
              <a:rPr lang="da-DK" sz="1300"/>
              <a:t>Forordningen stiller krav om dokumentation af miljømæssigt bæredygtige investeringer og økonomiske aktiviteter. </a:t>
            </a:r>
          </a:p>
          <a:p>
            <a:pPr marL="176213" indent="-176213">
              <a:spcBef>
                <a:spcPts val="600"/>
              </a:spcBef>
              <a:buFont typeface="Arial" panose="020B0604020202020204" pitchFamily="34" charset="0"/>
              <a:buChar char="•"/>
            </a:pPr>
            <a:r>
              <a:rPr lang="da-DK" sz="1300"/>
              <a:t>Kravene omfatter finansielle aktører som fx pensionskasser, banker og investeringsselskaber samt store virksomheder med mere end 500 medarbejdere. </a:t>
            </a:r>
          </a:p>
          <a:p>
            <a:pPr marL="176213" indent="-176213">
              <a:spcBef>
                <a:spcPts val="600"/>
              </a:spcBef>
              <a:buFont typeface="Arial" panose="020B0604020202020204" pitchFamily="34" charset="0"/>
              <a:buChar char="•"/>
            </a:pPr>
            <a:r>
              <a:rPr lang="da-DK" sz="1300"/>
              <a:t>I løbet af de kommende år vil kravene dog også gælde andre aktører. </a:t>
            </a:r>
          </a:p>
          <a:p>
            <a:pPr>
              <a:spcBef>
                <a:spcPts val="1800"/>
              </a:spcBef>
            </a:pPr>
            <a:r>
              <a:rPr lang="da-DK" sz="1300"/>
              <a:t>Tilsvarende er </a:t>
            </a:r>
            <a:r>
              <a:rPr lang="da-DK" sz="1300" b="1"/>
              <a:t>et revideret bygningsdirektiv </a:t>
            </a:r>
            <a:r>
              <a:rPr lang="da-DK" sz="1300"/>
              <a:t>undervejs. </a:t>
            </a:r>
          </a:p>
          <a:p>
            <a:pPr marL="176213" indent="-176213">
              <a:spcBef>
                <a:spcPts val="600"/>
              </a:spcBef>
              <a:buFont typeface="Arial" panose="020B0604020202020204" pitchFamily="34" charset="0"/>
              <a:buChar char="•"/>
            </a:pPr>
            <a:r>
              <a:rPr lang="da-DK" sz="1300"/>
              <a:t>I udkastet stilles der krav om en yderst energieffektiv og CO</a:t>
            </a:r>
            <a:r>
              <a:rPr lang="da-DK" sz="1300" baseline="-25000"/>
              <a:t>2</a:t>
            </a:r>
            <a:r>
              <a:rPr lang="da-DK" sz="1300"/>
              <a:t>-fri bygningsmasse senest i 2050. </a:t>
            </a:r>
          </a:p>
          <a:p>
            <a:pPr marL="176213" indent="-176213">
              <a:spcBef>
                <a:spcPts val="600"/>
              </a:spcBef>
              <a:buFont typeface="Arial" panose="020B0604020202020204" pitchFamily="34" charset="0"/>
              <a:buChar char="•"/>
            </a:pPr>
            <a:r>
              <a:rPr lang="da-DK" sz="1300"/>
              <a:t>Målet er at omdanne de eksisterende bygninger, offentlige som private beboelsesejendomme og erhvervsbygninger, til såkaldte nulemissions bygninger. </a:t>
            </a:r>
          </a:p>
          <a:p>
            <a:pPr>
              <a:spcBef>
                <a:spcPts val="1800"/>
              </a:spcBef>
            </a:pPr>
            <a:r>
              <a:rPr lang="da-DK" sz="1300"/>
              <a:t>Vi afventer også </a:t>
            </a:r>
            <a:r>
              <a:rPr lang="da-DK" sz="1300" b="1"/>
              <a:t>en revideret Byggevareforordning</a:t>
            </a:r>
            <a:r>
              <a:rPr lang="da-DK" sz="1300"/>
              <a:t>. </a:t>
            </a:r>
          </a:p>
          <a:p>
            <a:pPr marL="171450" indent="-171450">
              <a:spcBef>
                <a:spcPts val="600"/>
              </a:spcBef>
              <a:buFont typeface="Arial" panose="020B0604020202020204" pitchFamily="34" charset="0"/>
              <a:buChar char="•"/>
            </a:pPr>
            <a:r>
              <a:rPr lang="da-DK" sz="1300"/>
              <a:t>Her er forventningen, at dokumentation af byggevarernes miljøpåvirkning bliver en del af CE-mærkningen og den tilhørende ydeevnedeklaration (</a:t>
            </a:r>
            <a:r>
              <a:rPr lang="da-DK" sz="1300" err="1"/>
              <a:t>DoP</a:t>
            </a:r>
            <a:r>
              <a:rPr lang="da-DK" sz="1300"/>
              <a:t>), hvor byggevarens egenskaber deklareres. </a:t>
            </a:r>
          </a:p>
          <a:p>
            <a:pPr marL="171450" indent="-171450">
              <a:spcBef>
                <a:spcPts val="600"/>
              </a:spcBef>
              <a:buFont typeface="Arial" panose="020B0604020202020204" pitchFamily="34" charset="0"/>
              <a:buChar char="•"/>
            </a:pPr>
            <a:r>
              <a:rPr lang="da-DK" sz="1300"/>
              <a:t>Formålet er blandt andet at regulere byggevarer på en sådan måde, at naturressourcer anvendes på en mere bæredygtig måde og understøtter genbrug og genanvendelse af byggevarer med et fokus på holdbarhed og anvendelse af miljøvenlige råmaterialer og sekundære materialer.</a:t>
            </a:r>
          </a:p>
          <a:p>
            <a:pPr>
              <a:spcBef>
                <a:spcPts val="600"/>
              </a:spcBef>
            </a:pPr>
            <a:endParaRPr lang="da-DK" sz="1200"/>
          </a:p>
          <a:p>
            <a:pPr>
              <a:spcBef>
                <a:spcPts val="600"/>
              </a:spcBef>
            </a:pPr>
            <a:endParaRPr lang="da-DK" sz="1200"/>
          </a:p>
        </p:txBody>
      </p:sp>
      <p:sp>
        <p:nvSpPr>
          <p:cNvPr id="10" name="Oval 9">
            <a:extLst>
              <a:ext uri="{FF2B5EF4-FFF2-40B4-BE49-F238E27FC236}">
                <a16:creationId xmlns:a16="http://schemas.microsoft.com/office/drawing/2014/main" id="{41B53DF8-DDB3-ACDD-339B-5A7E053626F1}"/>
              </a:ext>
            </a:extLst>
          </p:cNvPr>
          <p:cNvSpPr/>
          <p:nvPr/>
        </p:nvSpPr>
        <p:spPr>
          <a:xfrm>
            <a:off x="8624423" y="4348898"/>
            <a:ext cx="1329023" cy="283549"/>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Graphic 8">
            <a:extLst>
              <a:ext uri="{FF2B5EF4-FFF2-40B4-BE49-F238E27FC236}">
                <a16:creationId xmlns:a16="http://schemas.microsoft.com/office/drawing/2014/main" id="{B9234CDC-7674-331E-B663-23FC6D1484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7335" y="2078583"/>
            <a:ext cx="2383752" cy="2406895"/>
          </a:xfrm>
          <a:prstGeom prst="rect">
            <a:avLst/>
          </a:prstGeom>
        </p:spPr>
      </p:pic>
    </p:spTree>
    <p:extLst>
      <p:ext uri="{BB962C8B-B14F-4D97-AF65-F5344CB8AC3E}">
        <p14:creationId xmlns:p14="http://schemas.microsoft.com/office/powerpoint/2010/main" val="3953785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6F7B0B4-6919-64EA-F185-E5A325046F4D}"/>
              </a:ext>
            </a:extLst>
          </p:cNvPr>
          <p:cNvSpPr>
            <a:spLocks noGrp="1"/>
          </p:cNvSpPr>
          <p:nvPr>
            <p:ph type="ftr" sz="quarter" idx="3"/>
          </p:nvPr>
        </p:nvSpPr>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
        <p:nvSpPr>
          <p:cNvPr id="7" name="Title 6">
            <a:extLst>
              <a:ext uri="{FF2B5EF4-FFF2-40B4-BE49-F238E27FC236}">
                <a16:creationId xmlns:a16="http://schemas.microsoft.com/office/drawing/2014/main" id="{80919C38-4041-4552-B7BB-2C2A36B0291A}"/>
              </a:ext>
            </a:extLst>
          </p:cNvPr>
          <p:cNvSpPr>
            <a:spLocks noGrp="1"/>
          </p:cNvSpPr>
          <p:nvPr>
            <p:ph type="title"/>
          </p:nvPr>
        </p:nvSpPr>
        <p:spPr>
          <a:xfrm>
            <a:off x="838800" y="1212724"/>
            <a:ext cx="5665342" cy="4924425"/>
          </a:xfrm>
        </p:spPr>
        <p:txBody>
          <a:bodyPr/>
          <a:lstStyle/>
          <a:p>
            <a:pPr>
              <a:lnSpc>
                <a:spcPct val="100000"/>
              </a:lnSpc>
            </a:pPr>
            <a:r>
              <a:rPr lang="da-DK" sz="2000">
                <a:solidFill>
                  <a:schemeClr val="bg1"/>
                </a:solidFill>
              </a:rPr>
              <a:t>I forbindelse med anlægsarbejder i både </a:t>
            </a:r>
            <a:r>
              <a:rPr lang="da-DK" sz="2000" b="1">
                <a:solidFill>
                  <a:schemeClr val="bg1"/>
                </a:solidFill>
              </a:rPr>
              <a:t>Sverige</a:t>
            </a:r>
            <a:r>
              <a:rPr lang="da-DK" sz="2000">
                <a:solidFill>
                  <a:schemeClr val="bg1"/>
                </a:solidFill>
              </a:rPr>
              <a:t> (</a:t>
            </a:r>
            <a:r>
              <a:rPr lang="da-DK" sz="2000" err="1">
                <a:solidFill>
                  <a:schemeClr val="bg1"/>
                </a:solidFill>
              </a:rPr>
              <a:t>Trafikverket</a:t>
            </a:r>
            <a:r>
              <a:rPr lang="da-DK" sz="2000">
                <a:solidFill>
                  <a:schemeClr val="bg1"/>
                </a:solidFill>
              </a:rPr>
              <a:t>) og </a:t>
            </a:r>
            <a:r>
              <a:rPr lang="da-DK" sz="2000" b="1">
                <a:solidFill>
                  <a:schemeClr val="bg1"/>
                </a:solidFill>
              </a:rPr>
              <a:t>Norge</a:t>
            </a:r>
            <a:r>
              <a:rPr lang="da-DK" sz="2000">
                <a:solidFill>
                  <a:schemeClr val="bg1"/>
                </a:solidFill>
              </a:rPr>
              <a:t> (</a:t>
            </a:r>
            <a:r>
              <a:rPr lang="da-DK" sz="2000" err="1">
                <a:solidFill>
                  <a:schemeClr val="bg1"/>
                </a:solidFill>
              </a:rPr>
              <a:t>Vegvesen</a:t>
            </a:r>
            <a:r>
              <a:rPr lang="da-DK" sz="2000">
                <a:solidFill>
                  <a:schemeClr val="bg1"/>
                </a:solidFill>
              </a:rPr>
              <a:t>) stilles der endda krav om </a:t>
            </a:r>
            <a:r>
              <a:rPr lang="da-DK" sz="2000" err="1">
                <a:solidFill>
                  <a:schemeClr val="bg1"/>
                </a:solidFill>
              </a:rPr>
              <a:t>EPD'er</a:t>
            </a:r>
            <a:r>
              <a:rPr lang="da-DK" sz="2000">
                <a:solidFill>
                  <a:schemeClr val="bg1"/>
                </a:solidFill>
              </a:rPr>
              <a:t> for beton, stål og asfalt i alle kontrakter, og der arbejdes med bonusser for CO</a:t>
            </a:r>
            <a:r>
              <a:rPr lang="da-DK" sz="2000" baseline="-25000">
                <a:solidFill>
                  <a:schemeClr val="bg1"/>
                </a:solidFill>
              </a:rPr>
              <a:t>2</a:t>
            </a:r>
            <a:r>
              <a:rPr lang="da-DK" sz="2000">
                <a:solidFill>
                  <a:schemeClr val="bg1"/>
                </a:solidFill>
              </a:rPr>
              <a:t>-forbedringer i mange projekter. Det er en stærk drivkraft for, at man som byggevareproducent har en EPD klar. Man skal desuden medregne en CO</a:t>
            </a:r>
            <a:r>
              <a:rPr lang="da-DK" sz="2000" baseline="-25000">
                <a:solidFill>
                  <a:schemeClr val="bg1"/>
                </a:solidFill>
              </a:rPr>
              <a:t>2</a:t>
            </a:r>
            <a:r>
              <a:rPr lang="da-DK" sz="2000">
                <a:solidFill>
                  <a:schemeClr val="bg1"/>
                </a:solidFill>
              </a:rPr>
              <a:t>-straffaktor på ekstra 25 pct., hvis der anvendes byggevarer uden </a:t>
            </a:r>
            <a:r>
              <a:rPr lang="da-DK" sz="2000" err="1">
                <a:solidFill>
                  <a:schemeClr val="bg1"/>
                </a:solidFill>
              </a:rPr>
              <a:t>EPD'er</a:t>
            </a:r>
            <a:r>
              <a:rPr lang="da-DK" sz="2000">
                <a:solidFill>
                  <a:schemeClr val="bg1"/>
                </a:solidFill>
              </a:rPr>
              <a:t> i forbindelse med klimadeklaration af bygninger, som er obligatorisk i Sverige. Tilsvarende krav ses indført flere steder i Europa, og de er baseret på </a:t>
            </a:r>
            <a:r>
              <a:rPr lang="da-DK" sz="2000" err="1">
                <a:solidFill>
                  <a:schemeClr val="bg1"/>
                </a:solidFill>
              </a:rPr>
              <a:t>EPD'er</a:t>
            </a:r>
            <a:r>
              <a:rPr lang="da-DK" sz="2000">
                <a:solidFill>
                  <a:schemeClr val="bg1"/>
                </a:solidFill>
              </a:rPr>
              <a:t> efter standarden EN 15804+A2.</a:t>
            </a:r>
            <a:br>
              <a:rPr lang="da-DK" sz="2000">
                <a:solidFill>
                  <a:schemeClr val="bg1"/>
                </a:solidFill>
              </a:rPr>
            </a:br>
            <a:br>
              <a:rPr lang="da-DK" sz="2000">
                <a:solidFill>
                  <a:schemeClr val="bg1"/>
                </a:solidFill>
              </a:rPr>
            </a:br>
            <a:endParaRPr lang="da-DK" sz="2000"/>
          </a:p>
        </p:txBody>
      </p:sp>
      <p:pic>
        <p:nvPicPr>
          <p:cNvPr id="9" name="Graphic 8">
            <a:extLst>
              <a:ext uri="{FF2B5EF4-FFF2-40B4-BE49-F238E27FC236}">
                <a16:creationId xmlns:a16="http://schemas.microsoft.com/office/drawing/2014/main" id="{8F3BBD1E-C61C-5374-52EA-F12BF341F1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9181" y="2120392"/>
            <a:ext cx="2822041" cy="2617215"/>
          </a:xfrm>
          <a:prstGeom prst="rect">
            <a:avLst/>
          </a:prstGeom>
          <a:effectLst>
            <a:outerShdw blurRad="127000" dist="38100" dir="1800000" algn="tl" rotWithShape="0">
              <a:prstClr val="black">
                <a:alpha val="50000"/>
              </a:prstClr>
            </a:outerShdw>
          </a:effectLst>
        </p:spPr>
      </p:pic>
    </p:spTree>
    <p:extLst>
      <p:ext uri="{BB962C8B-B14F-4D97-AF65-F5344CB8AC3E}">
        <p14:creationId xmlns:p14="http://schemas.microsoft.com/office/powerpoint/2010/main" val="195560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BA79-B989-0ADF-91CA-8CE13B0A062B}"/>
              </a:ext>
            </a:extLst>
          </p:cNvPr>
          <p:cNvSpPr>
            <a:spLocks noGrp="1"/>
          </p:cNvSpPr>
          <p:nvPr>
            <p:ph type="ctrTitle"/>
          </p:nvPr>
        </p:nvSpPr>
        <p:spPr>
          <a:xfrm>
            <a:off x="4469257" y="3428999"/>
            <a:ext cx="6349431" cy="747897"/>
          </a:xfrm>
        </p:spPr>
        <p:txBody>
          <a:bodyPr/>
          <a:lstStyle/>
          <a:p>
            <a:r>
              <a:rPr lang="da-DK"/>
              <a:t>SLUT</a:t>
            </a:r>
          </a:p>
        </p:txBody>
      </p:sp>
    </p:spTree>
    <p:extLst>
      <p:ext uri="{BB962C8B-B14F-4D97-AF65-F5344CB8AC3E}">
        <p14:creationId xmlns:p14="http://schemas.microsoft.com/office/powerpoint/2010/main" val="105980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ADCC82-F893-87C2-407E-815997EE41D4}"/>
              </a:ext>
            </a:extLst>
          </p:cNvPr>
          <p:cNvSpPr>
            <a:spLocks noGrp="1"/>
          </p:cNvSpPr>
          <p:nvPr>
            <p:ph type="title"/>
          </p:nvPr>
        </p:nvSpPr>
        <p:spPr>
          <a:xfrm>
            <a:off x="838800" y="1037690"/>
            <a:ext cx="5665342" cy="775597"/>
          </a:xfrm>
        </p:spPr>
        <p:txBody>
          <a:bodyPr/>
          <a:lstStyle/>
          <a:p>
            <a:r>
              <a:rPr lang="da-DK"/>
              <a:t>Hvad er en EPD – </a:t>
            </a:r>
            <a:br>
              <a:rPr lang="da-DK"/>
            </a:br>
            <a:r>
              <a:rPr lang="da-DK"/>
              <a:t>og hvad er formålet med den?</a:t>
            </a:r>
          </a:p>
        </p:txBody>
      </p:sp>
      <p:sp>
        <p:nvSpPr>
          <p:cNvPr id="6" name="Content Placeholder 2">
            <a:extLst>
              <a:ext uri="{FF2B5EF4-FFF2-40B4-BE49-F238E27FC236}">
                <a16:creationId xmlns:a16="http://schemas.microsoft.com/office/drawing/2014/main" id="{8054DF29-B5FA-650D-9F82-D130A8539240}"/>
              </a:ext>
            </a:extLst>
          </p:cNvPr>
          <p:cNvSpPr>
            <a:spLocks noGrp="1"/>
          </p:cNvSpPr>
          <p:nvPr>
            <p:ph idx="1"/>
          </p:nvPr>
        </p:nvSpPr>
        <p:spPr>
          <a:xfrm>
            <a:off x="838200" y="2361078"/>
            <a:ext cx="5665342" cy="3411190"/>
          </a:xfrm>
        </p:spPr>
        <p:txBody>
          <a:bodyPr/>
          <a:lstStyle/>
          <a:p>
            <a:r>
              <a:rPr lang="da-DK"/>
              <a:t>En EPD/miljøvaredeklaration…</a:t>
            </a:r>
          </a:p>
          <a:p>
            <a:pPr marL="176213" indent="-176213">
              <a:buFont typeface="Arial" panose="020B0604020202020204" pitchFamily="34" charset="0"/>
              <a:buChar char="•"/>
            </a:pPr>
            <a:r>
              <a:rPr lang="da-DK"/>
              <a:t>Dokumenterer en </a:t>
            </a:r>
            <a:r>
              <a:rPr lang="da-DK" sz="2000" b="1"/>
              <a:t>byggevares miljøpåvirkninger</a:t>
            </a:r>
            <a:r>
              <a:rPr lang="da-DK"/>
              <a:t>, ressourceforbrug og affaldsgenerering igennem hele dens livscyklus - i relation til byggeri og anlæg. </a:t>
            </a:r>
          </a:p>
          <a:p>
            <a:pPr marL="176213" indent="-176213">
              <a:buFont typeface="Arial" panose="020B0604020202020204" pitchFamily="34" charset="0"/>
              <a:buChar char="•"/>
            </a:pPr>
            <a:r>
              <a:rPr lang="da-DK"/>
              <a:t>Er </a:t>
            </a:r>
            <a:r>
              <a:rPr lang="da-DK" sz="2000" b="1"/>
              <a:t>verificeret </a:t>
            </a:r>
            <a:r>
              <a:rPr lang="da-DK"/>
              <a:t>af en uvildig tredjepart.</a:t>
            </a:r>
          </a:p>
          <a:p>
            <a:pPr marL="176213" indent="-176213">
              <a:buFont typeface="Arial" panose="020B0604020202020204" pitchFamily="34" charset="0"/>
              <a:buChar char="•"/>
            </a:pPr>
            <a:r>
              <a:rPr lang="da-DK"/>
              <a:t>Siger ikke noget direkte om byggevarens bæredygtighed, men kan bruges som et </a:t>
            </a:r>
            <a:r>
              <a:rPr lang="da-DK" sz="2000" b="1"/>
              <a:t>grundelement ved en livscyklusvurdering </a:t>
            </a:r>
            <a:r>
              <a:rPr lang="da-DK"/>
              <a:t>(LCA) på bygningsniveau.</a:t>
            </a:r>
          </a:p>
          <a:p>
            <a:pPr marL="176213" indent="-176213">
              <a:buFont typeface="Arial" panose="020B0604020202020204" pitchFamily="34" charset="0"/>
              <a:buChar char="•"/>
            </a:pPr>
            <a:r>
              <a:rPr lang="da-DK"/>
              <a:t>Udvikles efter anerkendte </a:t>
            </a:r>
            <a:r>
              <a:rPr lang="da-DK" sz="2000" b="1"/>
              <a:t>europæiske og internationale standarder. </a:t>
            </a:r>
            <a:endParaRPr lang="da-DK" b="1"/>
          </a:p>
          <a:p>
            <a:endParaRPr lang="da-DK"/>
          </a:p>
        </p:txBody>
      </p:sp>
      <p:sp>
        <p:nvSpPr>
          <p:cNvPr id="2" name="Rectangle 1">
            <a:extLst>
              <a:ext uri="{FF2B5EF4-FFF2-40B4-BE49-F238E27FC236}">
                <a16:creationId xmlns:a16="http://schemas.microsoft.com/office/drawing/2014/main" id="{F99FF112-C737-2D0E-0C1F-00D953A0E5EA}"/>
              </a:ext>
            </a:extLst>
          </p:cNvPr>
          <p:cNvSpPr/>
          <p:nvPr/>
        </p:nvSpPr>
        <p:spPr>
          <a:xfrm>
            <a:off x="8674099" y="1813287"/>
            <a:ext cx="3254629" cy="30979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DD785FC6-3343-6CAB-2A59-E1CE54CC17B3}"/>
              </a:ext>
            </a:extLst>
          </p:cNvPr>
          <p:cNvSpPr txBox="1"/>
          <p:nvPr/>
        </p:nvSpPr>
        <p:spPr>
          <a:xfrm>
            <a:off x="8782411" y="2073724"/>
            <a:ext cx="2787289" cy="2585323"/>
          </a:xfrm>
          <a:prstGeom prst="rect">
            <a:avLst/>
          </a:prstGeom>
          <a:noFill/>
        </p:spPr>
        <p:txBody>
          <a:bodyPr wrap="square" rtlCol="0">
            <a:spAutoFit/>
          </a:bodyPr>
          <a:lstStyle/>
          <a:p>
            <a:r>
              <a:rPr lang="da-DK" sz="2000">
                <a:solidFill>
                  <a:schemeClr val="bg1"/>
                </a:solidFill>
              </a:rPr>
              <a:t>Forkortelsen EPD stammer fra den engelske betegnelse </a:t>
            </a:r>
            <a:r>
              <a:rPr lang="da-DK" sz="2800" b="1" err="1">
                <a:solidFill>
                  <a:schemeClr val="bg1"/>
                </a:solidFill>
              </a:rPr>
              <a:t>E</a:t>
            </a:r>
            <a:r>
              <a:rPr lang="da-DK" sz="2000" err="1">
                <a:solidFill>
                  <a:schemeClr val="bg1"/>
                </a:solidFill>
              </a:rPr>
              <a:t>nvironmental</a:t>
            </a:r>
            <a:r>
              <a:rPr lang="da-DK" sz="2000">
                <a:solidFill>
                  <a:schemeClr val="bg1"/>
                </a:solidFill>
              </a:rPr>
              <a:t> </a:t>
            </a:r>
          </a:p>
          <a:p>
            <a:r>
              <a:rPr lang="da-DK" sz="2800" b="1">
                <a:solidFill>
                  <a:schemeClr val="bg1"/>
                </a:solidFill>
              </a:rPr>
              <a:t>P</a:t>
            </a:r>
            <a:r>
              <a:rPr lang="da-DK" sz="2000">
                <a:solidFill>
                  <a:schemeClr val="bg1"/>
                </a:solidFill>
              </a:rPr>
              <a:t>roduct </a:t>
            </a:r>
            <a:br>
              <a:rPr lang="da-DK" sz="2000">
                <a:solidFill>
                  <a:schemeClr val="bg1"/>
                </a:solidFill>
              </a:rPr>
            </a:br>
            <a:r>
              <a:rPr lang="da-DK" sz="2800" b="1" err="1">
                <a:solidFill>
                  <a:schemeClr val="bg1"/>
                </a:solidFill>
              </a:rPr>
              <a:t>D</a:t>
            </a:r>
            <a:r>
              <a:rPr lang="da-DK" sz="2000" err="1">
                <a:solidFill>
                  <a:schemeClr val="bg1"/>
                </a:solidFill>
              </a:rPr>
              <a:t>eclaration</a:t>
            </a:r>
            <a:r>
              <a:rPr lang="da-DK" sz="2000">
                <a:solidFill>
                  <a:schemeClr val="bg1"/>
                </a:solidFill>
              </a:rPr>
              <a:t>. </a:t>
            </a:r>
          </a:p>
          <a:p>
            <a:endParaRPr lang="da-DK">
              <a:solidFill>
                <a:schemeClr val="bg1"/>
              </a:solidFill>
            </a:endParaRPr>
          </a:p>
        </p:txBody>
      </p:sp>
      <p:pic>
        <p:nvPicPr>
          <p:cNvPr id="8" name="Graphic 7">
            <a:extLst>
              <a:ext uri="{FF2B5EF4-FFF2-40B4-BE49-F238E27FC236}">
                <a16:creationId xmlns:a16="http://schemas.microsoft.com/office/drawing/2014/main" id="{82365197-5C9C-AEF2-BAF4-E7536A4966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69600" y="3593196"/>
            <a:ext cx="979614" cy="1191959"/>
          </a:xfrm>
          <a:prstGeom prst="rect">
            <a:avLst/>
          </a:prstGeom>
          <a:effectLst>
            <a:outerShdw blurRad="127000" dist="38100" dir="1800000" algn="tl" rotWithShape="0">
              <a:prstClr val="black">
                <a:alpha val="50000"/>
              </a:prstClr>
            </a:outerShdw>
          </a:effectLst>
        </p:spPr>
      </p:pic>
      <p:sp>
        <p:nvSpPr>
          <p:cNvPr id="3" name="Footer Placeholder 3">
            <a:extLst>
              <a:ext uri="{FF2B5EF4-FFF2-40B4-BE49-F238E27FC236}">
                <a16:creationId xmlns:a16="http://schemas.microsoft.com/office/drawing/2014/main" id="{5358CF0E-036C-DCC3-A4F2-C9ADDD6C7C7D}"/>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77468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E9DE735-9B2D-A777-2884-2E57BA3BB03C}"/>
              </a:ext>
            </a:extLst>
          </p:cNvPr>
          <p:cNvSpPr>
            <a:spLocks noGrp="1"/>
          </p:cNvSpPr>
          <p:nvPr>
            <p:ph type="title"/>
          </p:nvPr>
        </p:nvSpPr>
        <p:spPr>
          <a:xfrm>
            <a:off x="838800" y="1037690"/>
            <a:ext cx="5665342" cy="387798"/>
          </a:xfrm>
        </p:spPr>
        <p:txBody>
          <a:bodyPr/>
          <a:lstStyle/>
          <a:p>
            <a:r>
              <a:rPr lang="da-DK"/>
              <a:t>Hvad består en EPD af?</a:t>
            </a:r>
          </a:p>
        </p:txBody>
      </p:sp>
      <p:sp>
        <p:nvSpPr>
          <p:cNvPr id="6" name="Content Placeholder 2">
            <a:extLst>
              <a:ext uri="{FF2B5EF4-FFF2-40B4-BE49-F238E27FC236}">
                <a16:creationId xmlns:a16="http://schemas.microsoft.com/office/drawing/2014/main" id="{9CB47205-0570-C386-38A1-A033487DB8E2}"/>
              </a:ext>
            </a:extLst>
          </p:cNvPr>
          <p:cNvSpPr>
            <a:spLocks noGrp="1"/>
          </p:cNvSpPr>
          <p:nvPr>
            <p:ph idx="1"/>
          </p:nvPr>
        </p:nvSpPr>
        <p:spPr>
          <a:xfrm>
            <a:off x="838800" y="1818862"/>
            <a:ext cx="5912982" cy="3172150"/>
          </a:xfrm>
        </p:spPr>
        <p:txBody>
          <a:bodyPr/>
          <a:lstStyle/>
          <a:p>
            <a:r>
              <a:rPr lang="da-DK"/>
              <a:t>En EPD for byggevarer er baseret på en livscyklusvurdering (LCA) af den konkrete byggevare ud fra en række specifikke beregningsregler kaldet Product </a:t>
            </a:r>
            <a:r>
              <a:rPr lang="da-DK" err="1"/>
              <a:t>Category</a:t>
            </a:r>
            <a:r>
              <a:rPr lang="da-DK"/>
              <a:t> </a:t>
            </a:r>
            <a:r>
              <a:rPr lang="da-DK" err="1"/>
              <a:t>Rules</a:t>
            </a:r>
            <a:r>
              <a:rPr lang="da-DK"/>
              <a:t> (</a:t>
            </a:r>
            <a:r>
              <a:rPr lang="da-DK" err="1"/>
              <a:t>PCR'er</a:t>
            </a:r>
            <a:r>
              <a:rPr lang="da-DK"/>
              <a:t>). </a:t>
            </a:r>
          </a:p>
          <a:p>
            <a:r>
              <a:rPr lang="da-DK"/>
              <a:t>En EPD </a:t>
            </a:r>
          </a:p>
          <a:p>
            <a:pPr marL="176213" indent="-176213">
              <a:buFont typeface="Arial" panose="020B0604020202020204" pitchFamily="34" charset="0"/>
              <a:buChar char="•"/>
            </a:pPr>
            <a:r>
              <a:rPr lang="da-DK"/>
              <a:t>dokumenterer en række </a:t>
            </a:r>
            <a:r>
              <a:rPr lang="da-DK" b="1"/>
              <a:t>miljøpåvirkningskategorier</a:t>
            </a:r>
            <a:r>
              <a:rPr lang="da-DK"/>
              <a:t> (herunder global opvarmning, forsuring, næringssaltbelastning m.fl.)</a:t>
            </a:r>
          </a:p>
          <a:p>
            <a:pPr marL="176213" indent="-176213">
              <a:buFont typeface="Arial" panose="020B0604020202020204" pitchFamily="34" charset="0"/>
              <a:buChar char="•"/>
            </a:pPr>
            <a:r>
              <a:rPr lang="da-DK"/>
              <a:t>sætter tal på </a:t>
            </a:r>
            <a:r>
              <a:rPr lang="da-DK" b="1"/>
              <a:t>forbrug af ressourcer </a:t>
            </a:r>
            <a:r>
              <a:rPr lang="da-DK"/>
              <a:t>(bl.a. vedvarende og ikke-vedvarende energiressourcer) samt </a:t>
            </a:r>
            <a:r>
              <a:rPr lang="da-DK" b="1"/>
              <a:t>affaldsstrømme</a:t>
            </a:r>
            <a:r>
              <a:rPr lang="da-DK"/>
              <a:t> (fx mængden af bortskaffet affald og materialer til energiudnyttelse eller genanvendelse).</a:t>
            </a:r>
          </a:p>
          <a:p>
            <a:endParaRPr lang="da-DK"/>
          </a:p>
        </p:txBody>
      </p:sp>
      <p:sp>
        <p:nvSpPr>
          <p:cNvPr id="11" name="Rectangle 10">
            <a:extLst>
              <a:ext uri="{FF2B5EF4-FFF2-40B4-BE49-F238E27FC236}">
                <a16:creationId xmlns:a16="http://schemas.microsoft.com/office/drawing/2014/main" id="{338168B7-C948-DB04-C328-052B1E08498C}"/>
              </a:ext>
            </a:extLst>
          </p:cNvPr>
          <p:cNvSpPr/>
          <p:nvPr/>
        </p:nvSpPr>
        <p:spPr>
          <a:xfrm>
            <a:off x="8674099" y="1813287"/>
            <a:ext cx="3254629" cy="33556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xtBox 6">
            <a:extLst>
              <a:ext uri="{FF2B5EF4-FFF2-40B4-BE49-F238E27FC236}">
                <a16:creationId xmlns:a16="http://schemas.microsoft.com/office/drawing/2014/main" id="{A4FC4DF2-FF41-AE4E-534C-4E120895CE5E}"/>
              </a:ext>
            </a:extLst>
          </p:cNvPr>
          <p:cNvSpPr txBox="1"/>
          <p:nvPr/>
        </p:nvSpPr>
        <p:spPr>
          <a:xfrm>
            <a:off x="8793287" y="3031614"/>
            <a:ext cx="287801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En EPD består overordnet af: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en </a:t>
            </a:r>
            <a:r>
              <a:rPr kumimoji="0" lang="da-DK" sz="1600" b="1" i="0" u="none" strike="noStrike" kern="1200" cap="none" spc="0" normalizeH="0" baseline="0" noProof="0">
                <a:ln>
                  <a:noFill/>
                </a:ln>
                <a:solidFill>
                  <a:prstClr val="white"/>
                </a:solidFill>
                <a:effectLst/>
                <a:uLnTx/>
                <a:uFillTx/>
                <a:latin typeface="Arial" panose="020B0604020202020204"/>
                <a:ea typeface="+mn-ea"/>
                <a:cs typeface="+mn-cs"/>
              </a:rPr>
              <a:t>produktbeskrivelse</a:t>
            </a: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 en </a:t>
            </a:r>
            <a:r>
              <a:rPr kumimoji="0" lang="da-DK" sz="1600" b="1" i="0" u="none" strike="noStrike" kern="1200" cap="none" spc="0" normalizeH="0" baseline="0" noProof="0">
                <a:ln>
                  <a:noFill/>
                </a:ln>
                <a:solidFill>
                  <a:prstClr val="white"/>
                </a:solidFill>
                <a:effectLst/>
                <a:uLnTx/>
                <a:uFillTx/>
                <a:latin typeface="Arial" panose="020B0604020202020204"/>
                <a:ea typeface="+mn-ea"/>
                <a:cs typeface="+mn-cs"/>
              </a:rPr>
              <a:t>materialesammensætning</a:t>
            </a: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 </a:t>
            </a:r>
            <a:b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b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og en opgørelse af </a:t>
            </a:r>
            <a:r>
              <a:rPr kumimoji="0" lang="da-DK" sz="1600" b="1" i="0" u="none" strike="noStrike" kern="1200" cap="none" spc="0" normalizeH="0" baseline="0" noProof="0">
                <a:ln>
                  <a:noFill/>
                </a:ln>
                <a:solidFill>
                  <a:prstClr val="white"/>
                </a:solidFill>
                <a:effectLst/>
                <a:uLnTx/>
                <a:uFillTx/>
                <a:latin typeface="Arial" panose="020B0604020202020204"/>
                <a:ea typeface="+mn-ea"/>
                <a:cs typeface="+mn-cs"/>
              </a:rPr>
              <a:t>miljøpåvirkninger</a:t>
            </a:r>
            <a:r>
              <a:rPr kumimoji="0" lang="da-DK" sz="1600" b="0" i="0" u="none" strike="noStrike" kern="1200" cap="none" spc="0" normalizeH="0" baseline="0" noProof="0">
                <a:ln>
                  <a:noFill/>
                </a:ln>
                <a:solidFill>
                  <a:prstClr val="white"/>
                </a:solidFill>
                <a:effectLst/>
                <a:uLnTx/>
                <a:uFillTx/>
                <a:latin typeface="Arial" panose="020B0604020202020204"/>
                <a:ea typeface="+mn-ea"/>
                <a:cs typeface="+mn-cs"/>
              </a:rPr>
              <a:t>.</a:t>
            </a:r>
          </a:p>
        </p:txBody>
      </p:sp>
      <p:pic>
        <p:nvPicPr>
          <p:cNvPr id="8" name="Graphic 7">
            <a:extLst>
              <a:ext uri="{FF2B5EF4-FFF2-40B4-BE49-F238E27FC236}">
                <a16:creationId xmlns:a16="http://schemas.microsoft.com/office/drawing/2014/main" id="{6E5DC2C4-0EE4-EB52-DBDE-42FE11578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3239" y="1037690"/>
            <a:ext cx="1496347" cy="1883042"/>
          </a:xfrm>
          <a:prstGeom prst="rect">
            <a:avLst/>
          </a:prstGeom>
        </p:spPr>
      </p:pic>
      <p:sp>
        <p:nvSpPr>
          <p:cNvPr id="2" name="Footer Placeholder 3">
            <a:extLst>
              <a:ext uri="{FF2B5EF4-FFF2-40B4-BE49-F238E27FC236}">
                <a16:creationId xmlns:a16="http://schemas.microsoft.com/office/drawing/2014/main" id="{95618679-2645-033B-894A-17B0D56B5BAC}"/>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2274085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FC6BD-4517-AB42-DB95-9FC7E293B033}"/>
              </a:ext>
            </a:extLst>
          </p:cNvPr>
          <p:cNvSpPr>
            <a:spLocks noGrp="1"/>
          </p:cNvSpPr>
          <p:nvPr>
            <p:ph type="title"/>
          </p:nvPr>
        </p:nvSpPr>
        <p:spPr>
          <a:xfrm>
            <a:off x="838800" y="1037690"/>
            <a:ext cx="5665342" cy="1163395"/>
          </a:xfrm>
        </p:spPr>
        <p:txBody>
          <a:bodyPr/>
          <a:lstStyle/>
          <a:p>
            <a:r>
              <a:rPr lang="da-DK"/>
              <a:t>Hvad er sammenhængen mellem en EPD og en LCA på bygningsniveau?</a:t>
            </a:r>
          </a:p>
        </p:txBody>
      </p:sp>
      <p:sp>
        <p:nvSpPr>
          <p:cNvPr id="6" name="Content Placeholder 2">
            <a:extLst>
              <a:ext uri="{FF2B5EF4-FFF2-40B4-BE49-F238E27FC236}">
                <a16:creationId xmlns:a16="http://schemas.microsoft.com/office/drawing/2014/main" id="{3A9EE134-9569-D7D4-0652-6219BB14241F}"/>
              </a:ext>
            </a:extLst>
          </p:cNvPr>
          <p:cNvSpPr>
            <a:spLocks noGrp="1"/>
          </p:cNvSpPr>
          <p:nvPr>
            <p:ph idx="1"/>
          </p:nvPr>
        </p:nvSpPr>
        <p:spPr>
          <a:xfrm>
            <a:off x="838799" y="2429924"/>
            <a:ext cx="5665343" cy="2155014"/>
          </a:xfrm>
        </p:spPr>
        <p:txBody>
          <a:bodyPr/>
          <a:lstStyle/>
          <a:p>
            <a:pPr>
              <a:lnSpc>
                <a:spcPct val="107000"/>
              </a:lnSpc>
              <a:spcAft>
                <a:spcPts val="800"/>
              </a:spcAft>
            </a:pPr>
            <a:r>
              <a:rPr lang="da-DK" sz="2400" b="1" err="1">
                <a:effectLst/>
                <a:latin typeface="+mj-lt"/>
                <a:ea typeface="Calibri" panose="020F0502020204030204" pitchFamily="34" charset="0"/>
                <a:cs typeface="Arial" panose="020B0604020202020204" pitchFamily="34" charset="0"/>
              </a:rPr>
              <a:t>EPD’er</a:t>
            </a:r>
            <a:r>
              <a:rPr lang="da-DK" sz="2400" b="1">
                <a:effectLst/>
                <a:latin typeface="+mj-lt"/>
                <a:ea typeface="Calibri" panose="020F0502020204030204" pitchFamily="34" charset="0"/>
                <a:cs typeface="Arial" panose="020B0604020202020204" pitchFamily="34" charset="0"/>
              </a:rPr>
              <a:t> </a:t>
            </a:r>
            <a:r>
              <a:rPr lang="da-DK" b="1">
                <a:effectLst/>
                <a:latin typeface="+mj-lt"/>
                <a:ea typeface="Calibri" panose="020F0502020204030204" pitchFamily="34" charset="0"/>
                <a:cs typeface="Arial" panose="020B0604020202020204" pitchFamily="34" charset="0"/>
              </a:rPr>
              <a:t>anvendes</a:t>
            </a:r>
            <a:r>
              <a:rPr lang="da-DK">
                <a:effectLst/>
                <a:latin typeface="+mj-lt"/>
                <a:ea typeface="Calibri" panose="020F0502020204030204" pitchFamily="34" charset="0"/>
                <a:cs typeface="Arial" panose="020B0604020202020204" pitchFamily="34" charset="0"/>
              </a:rPr>
              <a:t>, når bygningers samlede </a:t>
            </a:r>
            <a:r>
              <a:rPr lang="da-DK">
                <a:latin typeface="+mj-lt"/>
                <a:ea typeface="Calibri" panose="020F0502020204030204" pitchFamily="34" charset="0"/>
                <a:cs typeface="Arial" panose="020B0604020202020204" pitchFamily="34" charset="0"/>
              </a:rPr>
              <a:t>klima</a:t>
            </a:r>
            <a:r>
              <a:rPr lang="da-DK">
                <a:effectLst/>
                <a:latin typeface="+mj-lt"/>
                <a:ea typeface="Calibri" panose="020F0502020204030204" pitchFamily="34" charset="0"/>
                <a:cs typeface="Arial" panose="020B0604020202020204" pitchFamily="34" charset="0"/>
              </a:rPr>
              <a:t>påvirkning skal beregnes i en LCA på bygningsniveau. </a:t>
            </a:r>
          </a:p>
          <a:p>
            <a:pPr>
              <a:lnSpc>
                <a:spcPct val="107000"/>
              </a:lnSpc>
              <a:spcAft>
                <a:spcPts val="800"/>
              </a:spcAft>
            </a:pPr>
            <a:r>
              <a:rPr lang="da-DK">
                <a:effectLst/>
                <a:latin typeface="+mj-lt"/>
                <a:ea typeface="Calibri" panose="020F0502020204030204" pitchFamily="34" charset="0"/>
                <a:cs typeface="Arial" panose="020B0604020202020204" pitchFamily="34" charset="0"/>
              </a:rPr>
              <a:t>Med udgangspunkt i </a:t>
            </a:r>
            <a:r>
              <a:rPr lang="da-DK" err="1">
                <a:effectLst/>
                <a:latin typeface="+mj-lt"/>
                <a:ea typeface="Calibri" panose="020F0502020204030204" pitchFamily="34" charset="0"/>
                <a:cs typeface="Arial" panose="020B0604020202020204" pitchFamily="34" charset="0"/>
              </a:rPr>
              <a:t>EPD’er</a:t>
            </a:r>
            <a:r>
              <a:rPr lang="da-DK">
                <a:effectLst/>
                <a:latin typeface="+mj-lt"/>
                <a:ea typeface="Calibri" panose="020F0502020204030204" pitchFamily="34" charset="0"/>
                <a:cs typeface="Arial" panose="020B0604020202020204" pitchFamily="34" charset="0"/>
              </a:rPr>
              <a:t> for byggevarer med samme funktion, kan man i designfasen identificere den kombination af byggevarer, der giver den mindst belastende miljøprofil. </a:t>
            </a:r>
          </a:p>
          <a:p>
            <a:pPr>
              <a:lnSpc>
                <a:spcPct val="107000"/>
              </a:lnSpc>
              <a:spcAft>
                <a:spcPts val="800"/>
              </a:spcAft>
            </a:pPr>
            <a:r>
              <a:rPr lang="da-DK">
                <a:effectLst/>
                <a:latin typeface="+mj-lt"/>
                <a:ea typeface="Calibri" panose="020F0502020204030204" pitchFamily="34" charset="0"/>
                <a:cs typeface="Arial" panose="020B0604020202020204" pitchFamily="34" charset="0"/>
              </a:rPr>
              <a:t>I designfasen benyttes typisk generiske data.</a:t>
            </a:r>
            <a:endParaRPr lang="da-DK">
              <a:effectLst/>
              <a:highlight>
                <a:srgbClr val="FFFF00"/>
              </a:highlight>
              <a:latin typeface="+mj-lt"/>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613AC36-CD36-CFE0-ABEE-52B881B83E6E}"/>
              </a:ext>
            </a:extLst>
          </p:cNvPr>
          <p:cNvGrpSpPr/>
          <p:nvPr/>
        </p:nvGrpSpPr>
        <p:grpSpPr>
          <a:xfrm>
            <a:off x="8630925" y="832903"/>
            <a:ext cx="3332475" cy="6116485"/>
            <a:chOff x="8533226" y="858303"/>
            <a:chExt cx="3332475" cy="6116485"/>
          </a:xfrm>
        </p:grpSpPr>
        <p:grpSp>
          <p:nvGrpSpPr>
            <p:cNvPr id="8" name="Group 7">
              <a:extLst>
                <a:ext uri="{FF2B5EF4-FFF2-40B4-BE49-F238E27FC236}">
                  <a16:creationId xmlns:a16="http://schemas.microsoft.com/office/drawing/2014/main" id="{CD43EF5F-C9AA-0180-8B1F-E179BF0175EB}"/>
                </a:ext>
              </a:extLst>
            </p:cNvPr>
            <p:cNvGrpSpPr/>
            <p:nvPr/>
          </p:nvGrpSpPr>
          <p:grpSpPr>
            <a:xfrm>
              <a:off x="8533226" y="858303"/>
              <a:ext cx="3332475" cy="4996397"/>
              <a:chOff x="8533226" y="858303"/>
              <a:chExt cx="3332475" cy="4996397"/>
            </a:xfrm>
          </p:grpSpPr>
          <p:sp>
            <p:nvSpPr>
              <p:cNvPr id="2" name="Rectangle 1">
                <a:extLst>
                  <a:ext uri="{FF2B5EF4-FFF2-40B4-BE49-F238E27FC236}">
                    <a16:creationId xmlns:a16="http://schemas.microsoft.com/office/drawing/2014/main" id="{003BC035-C534-D89C-12A6-99B8960EF866}"/>
                  </a:ext>
                </a:extLst>
              </p:cNvPr>
              <p:cNvSpPr/>
              <p:nvPr/>
            </p:nvSpPr>
            <p:spPr>
              <a:xfrm>
                <a:off x="8533226" y="1206738"/>
                <a:ext cx="3332475" cy="4647962"/>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Graphic 2">
                <a:extLst>
                  <a:ext uri="{FF2B5EF4-FFF2-40B4-BE49-F238E27FC236}">
                    <a16:creationId xmlns:a16="http://schemas.microsoft.com/office/drawing/2014/main" id="{085C9B33-1609-BDF2-9DC3-73E3A140C8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2047" y="858303"/>
                <a:ext cx="703977" cy="703977"/>
              </a:xfrm>
              <a:prstGeom prst="rect">
                <a:avLst/>
              </a:prstGeom>
            </p:spPr>
          </p:pic>
        </p:grpSp>
        <p:sp>
          <p:nvSpPr>
            <p:cNvPr id="7" name="TextBox 6">
              <a:extLst>
                <a:ext uri="{FF2B5EF4-FFF2-40B4-BE49-F238E27FC236}">
                  <a16:creationId xmlns:a16="http://schemas.microsoft.com/office/drawing/2014/main" id="{FD1151AB-E98E-9A7F-FD02-A2AC8363C3E1}"/>
                </a:ext>
              </a:extLst>
            </p:cNvPr>
            <p:cNvSpPr txBox="1"/>
            <p:nvPr/>
          </p:nvSpPr>
          <p:spPr>
            <a:xfrm>
              <a:off x="8648701" y="1296310"/>
              <a:ext cx="3098800" cy="5678478"/>
            </a:xfrm>
            <a:prstGeom prst="rect">
              <a:avLst/>
            </a:prstGeom>
            <a:noFill/>
          </p:spPr>
          <p:txBody>
            <a:bodyPr wrap="square" rtlCol="0">
              <a:spAutoFit/>
            </a:bodyPr>
            <a:lstStyle/>
            <a:p>
              <a:r>
                <a:rPr lang="da-DK" sz="2000" b="1">
                  <a:solidFill>
                    <a:schemeClr val="accent6"/>
                  </a:solidFill>
                </a:rPr>
                <a:t>En LCA på bygningsniveau </a:t>
              </a:r>
              <a:br>
                <a:rPr lang="da-DK" sz="2000" b="1">
                  <a:solidFill>
                    <a:schemeClr val="accent6"/>
                  </a:solidFill>
                </a:rPr>
              </a:br>
              <a:endParaRPr lang="da-DK" sz="2000" b="1">
                <a:solidFill>
                  <a:schemeClr val="accent6"/>
                </a:solidFill>
              </a:endParaRPr>
            </a:p>
            <a:p>
              <a:pPr marL="176213" indent="-176213">
                <a:spcAft>
                  <a:spcPts val="600"/>
                </a:spcAft>
                <a:buFont typeface="Arial" panose="020B0604020202020204" pitchFamily="34" charset="0"/>
                <a:buChar char="•"/>
              </a:pPr>
              <a:r>
                <a:rPr lang="da-DK" sz="1600">
                  <a:solidFill>
                    <a:schemeClr val="accent6"/>
                  </a:solidFill>
                </a:rPr>
                <a:t>Beskriver hele bygningens klimapåvirkning over dens livscyklus. </a:t>
              </a:r>
            </a:p>
            <a:p>
              <a:pPr marL="176213" indent="-176213">
                <a:spcAft>
                  <a:spcPts val="600"/>
                </a:spcAft>
                <a:buFont typeface="Arial" panose="020B0604020202020204" pitchFamily="34" charset="0"/>
                <a:buChar char="•"/>
              </a:pPr>
              <a:r>
                <a:rPr lang="da-DK" sz="1600">
                  <a:solidFill>
                    <a:schemeClr val="accent6"/>
                  </a:solidFill>
                </a:rPr>
                <a:t>Kan tages i brug som et beslutningsstøtteværktøj, hvor materialer og byggeprodukter sammenlignes og vurderes op mod hinanden.</a:t>
              </a:r>
            </a:p>
            <a:p>
              <a:pPr marL="176213" indent="-176213">
                <a:spcAft>
                  <a:spcPts val="600"/>
                </a:spcAft>
                <a:buFont typeface="Arial" panose="020B0604020202020204" pitchFamily="34" charset="0"/>
                <a:buChar char="•"/>
              </a:pPr>
              <a:r>
                <a:rPr lang="da-DK" sz="1600">
                  <a:solidFill>
                    <a:schemeClr val="accent6"/>
                  </a:solidFill>
                </a:rPr>
                <a:t>Kan bruges som et dokumentationsværktøj i forbindelse med bygningscertificeringer som fx DGNB. </a:t>
              </a:r>
            </a:p>
            <a:p>
              <a:endParaRPr lang="da-DK" sz="1600">
                <a:solidFill>
                  <a:schemeClr val="accent6"/>
                </a:solidFill>
              </a:endParaRPr>
            </a:p>
            <a:p>
              <a:endParaRPr lang="da-DK" sz="1600">
                <a:solidFill>
                  <a:schemeClr val="accent6"/>
                </a:solidFill>
              </a:endParaRPr>
            </a:p>
            <a:p>
              <a:endParaRPr lang="da-DK" sz="1600">
                <a:solidFill>
                  <a:schemeClr val="accent6"/>
                </a:solidFill>
              </a:endParaRPr>
            </a:p>
            <a:p>
              <a:endParaRPr lang="da-DK" sz="1600">
                <a:solidFill>
                  <a:schemeClr val="accent6"/>
                </a:solidFill>
              </a:endParaRPr>
            </a:p>
            <a:p>
              <a:endParaRPr lang="da-DK" sz="1600">
                <a:solidFill>
                  <a:schemeClr val="accent6"/>
                </a:solidFill>
              </a:endParaRPr>
            </a:p>
          </p:txBody>
        </p:sp>
      </p:grpSp>
      <p:sp>
        <p:nvSpPr>
          <p:cNvPr id="10" name="Footer Placeholder 3">
            <a:extLst>
              <a:ext uri="{FF2B5EF4-FFF2-40B4-BE49-F238E27FC236}">
                <a16:creationId xmlns:a16="http://schemas.microsoft.com/office/drawing/2014/main" id="{A07829D5-CF5B-C6E9-36EA-7F0F652D93D4}"/>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394310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6ED1360-14DB-B17F-89E0-E41043E24059}"/>
              </a:ext>
            </a:extLst>
          </p:cNvPr>
          <p:cNvSpPr>
            <a:spLocks noGrp="1"/>
          </p:cNvSpPr>
          <p:nvPr>
            <p:ph type="title"/>
          </p:nvPr>
        </p:nvSpPr>
        <p:spPr>
          <a:xfrm>
            <a:off x="838800" y="1037690"/>
            <a:ext cx="5665342" cy="775597"/>
          </a:xfrm>
        </p:spPr>
        <p:txBody>
          <a:bodyPr/>
          <a:lstStyle/>
          <a:p>
            <a:r>
              <a:rPr lang="da-DK"/>
              <a:t>Hvilke typer af </a:t>
            </a:r>
            <a:r>
              <a:rPr lang="da-DK" err="1"/>
              <a:t>EPD’er</a:t>
            </a:r>
            <a:r>
              <a:rPr lang="da-DK"/>
              <a:t> findes der?</a:t>
            </a:r>
            <a:br>
              <a:rPr lang="da-DK"/>
            </a:br>
            <a:endParaRPr lang="da-DK"/>
          </a:p>
        </p:txBody>
      </p:sp>
      <p:sp>
        <p:nvSpPr>
          <p:cNvPr id="6" name="Content Placeholder 5">
            <a:extLst>
              <a:ext uri="{FF2B5EF4-FFF2-40B4-BE49-F238E27FC236}">
                <a16:creationId xmlns:a16="http://schemas.microsoft.com/office/drawing/2014/main" id="{451CFE37-E745-4778-0B8F-EFBB9E7C305C}"/>
              </a:ext>
            </a:extLst>
          </p:cNvPr>
          <p:cNvSpPr>
            <a:spLocks noGrp="1"/>
          </p:cNvSpPr>
          <p:nvPr>
            <p:ph idx="1"/>
          </p:nvPr>
        </p:nvSpPr>
        <p:spPr>
          <a:xfrm>
            <a:off x="838200" y="2229035"/>
            <a:ext cx="5665342" cy="3088025"/>
          </a:xfrm>
        </p:spPr>
        <p:txBody>
          <a:bodyPr/>
          <a:lstStyle/>
          <a:p>
            <a:r>
              <a:rPr lang="da-DK" sz="1600" b="1"/>
              <a:t>Der findes overordnet tre typer af </a:t>
            </a:r>
            <a:r>
              <a:rPr lang="da-DK" sz="1600" b="1" err="1"/>
              <a:t>EPD’er</a:t>
            </a:r>
            <a:r>
              <a:rPr lang="da-DK" sz="1600" b="1"/>
              <a:t> for byggevarer:</a:t>
            </a:r>
          </a:p>
          <a:p>
            <a:r>
              <a:rPr lang="da-DK" sz="1600" b="1"/>
              <a:t>1. </a:t>
            </a:r>
            <a:r>
              <a:rPr lang="da-DK" b="1"/>
              <a:t>En b</a:t>
            </a:r>
            <a:r>
              <a:rPr lang="da-DK" sz="1600" b="1"/>
              <a:t>ranchespecifik EPD</a:t>
            </a:r>
          </a:p>
          <a:p>
            <a:pPr marL="174625" indent="-174625">
              <a:buFont typeface="Arial" panose="020B0604020202020204" pitchFamily="34" charset="0"/>
              <a:buChar char="•"/>
            </a:pPr>
            <a:r>
              <a:rPr lang="da-DK"/>
              <a:t>R</a:t>
            </a:r>
            <a:r>
              <a:rPr lang="da-DK" sz="1600"/>
              <a:t>epræsenterer en bestemt branche eller produkttype. </a:t>
            </a:r>
          </a:p>
          <a:p>
            <a:pPr marL="174625" indent="-174625">
              <a:buFont typeface="Arial" panose="020B0604020202020204" pitchFamily="34" charset="0"/>
              <a:buChar char="•"/>
            </a:pPr>
            <a:r>
              <a:rPr lang="da-DK"/>
              <a:t>B</a:t>
            </a:r>
            <a:r>
              <a:rPr lang="da-DK" sz="1600"/>
              <a:t>aserer sig på et datagennemsnit fra branchen, fx på en dominerende andel af repræsentative producenter. </a:t>
            </a:r>
          </a:p>
          <a:p>
            <a:pPr>
              <a:spcBef>
                <a:spcPts val="1800"/>
              </a:spcBef>
            </a:pPr>
            <a:r>
              <a:rPr lang="da-DK" sz="1600" b="1"/>
              <a:t>2. </a:t>
            </a:r>
            <a:r>
              <a:rPr lang="da-DK" b="1"/>
              <a:t>En p</a:t>
            </a:r>
            <a:r>
              <a:rPr lang="da-DK" sz="1600" b="1"/>
              <a:t>roduktspecifik EPD</a:t>
            </a:r>
          </a:p>
          <a:p>
            <a:pPr marL="174625" indent="-174625">
              <a:buFont typeface="Arial" panose="020B0604020202020204" pitchFamily="34" charset="0"/>
              <a:buChar char="•"/>
            </a:pPr>
            <a:r>
              <a:rPr lang="da-DK"/>
              <a:t>U</a:t>
            </a:r>
            <a:r>
              <a:rPr lang="da-DK" sz="1600"/>
              <a:t>dformes for et specifikt produkt fra en specifik producent.</a:t>
            </a:r>
            <a:endParaRPr lang="da-DK"/>
          </a:p>
          <a:p>
            <a:pPr marL="174625" indent="-174625">
              <a:buFont typeface="Arial" panose="020B0604020202020204" pitchFamily="34" charset="0"/>
              <a:buChar char="•"/>
            </a:pPr>
            <a:r>
              <a:rPr lang="da-DK"/>
              <a:t>K</a:t>
            </a:r>
            <a:r>
              <a:rPr lang="da-DK" sz="1600"/>
              <a:t>an også dække over et helt produktsortiment, hvis fx et produkt indeholder forskellige </a:t>
            </a:r>
            <a:r>
              <a:rPr lang="da-DK"/>
              <a:t>typer af overfladebehandling eller findes i flere farveudgaver. </a:t>
            </a:r>
            <a:endParaRPr lang="da-DK" sz="1600"/>
          </a:p>
        </p:txBody>
      </p:sp>
      <p:pic>
        <p:nvPicPr>
          <p:cNvPr id="9" name="Picture 8">
            <a:extLst>
              <a:ext uri="{FF2B5EF4-FFF2-40B4-BE49-F238E27FC236}">
                <a16:creationId xmlns:a16="http://schemas.microsoft.com/office/drawing/2014/main" id="{34657218-6B89-3363-1CC7-F0E8A53DF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309" y="1191491"/>
            <a:ext cx="1717928" cy="2090687"/>
          </a:xfrm>
          <a:prstGeom prst="rect">
            <a:avLst/>
          </a:prstGeom>
          <a:effectLst>
            <a:outerShdw blurRad="127000" dist="38100" dir="1800000" algn="tl" rotWithShape="0">
              <a:prstClr val="black">
                <a:alpha val="50000"/>
              </a:prstClr>
            </a:outerShdw>
          </a:effectLst>
        </p:spPr>
      </p:pic>
      <p:pic>
        <p:nvPicPr>
          <p:cNvPr id="11" name="Picture 10">
            <a:extLst>
              <a:ext uri="{FF2B5EF4-FFF2-40B4-BE49-F238E27FC236}">
                <a16:creationId xmlns:a16="http://schemas.microsoft.com/office/drawing/2014/main" id="{91DA67C9-5F96-3294-FA37-EBD0E0ADB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2309" y="3595096"/>
            <a:ext cx="1717928" cy="2090687"/>
          </a:xfrm>
          <a:prstGeom prst="rect">
            <a:avLst/>
          </a:prstGeom>
          <a:effectLst>
            <a:outerShdw blurRad="127000" dist="38100" dir="1800000" algn="tl" rotWithShape="0">
              <a:prstClr val="black">
                <a:alpha val="50000"/>
              </a:prstClr>
            </a:outerShdw>
          </a:effectLst>
        </p:spPr>
      </p:pic>
      <p:sp>
        <p:nvSpPr>
          <p:cNvPr id="2" name="Footer Placeholder 3">
            <a:extLst>
              <a:ext uri="{FF2B5EF4-FFF2-40B4-BE49-F238E27FC236}">
                <a16:creationId xmlns:a16="http://schemas.microsoft.com/office/drawing/2014/main" id="{C82777AE-5C7E-050F-DE63-5F14EC85B35B}"/>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224528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6ED1360-14DB-B17F-89E0-E41043E24059}"/>
              </a:ext>
            </a:extLst>
          </p:cNvPr>
          <p:cNvSpPr>
            <a:spLocks noGrp="1"/>
          </p:cNvSpPr>
          <p:nvPr>
            <p:ph type="title"/>
          </p:nvPr>
        </p:nvSpPr>
        <p:spPr>
          <a:xfrm>
            <a:off x="838800" y="1037690"/>
            <a:ext cx="4724602" cy="1163395"/>
          </a:xfrm>
        </p:spPr>
        <p:txBody>
          <a:bodyPr/>
          <a:lstStyle/>
          <a:p>
            <a:r>
              <a:rPr lang="da-DK"/>
              <a:t>Hvilke typer af EPD’er findes der for byggevarer?</a:t>
            </a:r>
            <a:br>
              <a:rPr lang="da-DK"/>
            </a:br>
            <a:endParaRPr lang="da-DK"/>
          </a:p>
        </p:txBody>
      </p:sp>
      <p:sp>
        <p:nvSpPr>
          <p:cNvPr id="6" name="Content Placeholder 5">
            <a:extLst>
              <a:ext uri="{FF2B5EF4-FFF2-40B4-BE49-F238E27FC236}">
                <a16:creationId xmlns:a16="http://schemas.microsoft.com/office/drawing/2014/main" id="{451CFE37-E745-4778-0B8F-EFBB9E7C305C}"/>
              </a:ext>
            </a:extLst>
          </p:cNvPr>
          <p:cNvSpPr>
            <a:spLocks noGrp="1"/>
          </p:cNvSpPr>
          <p:nvPr>
            <p:ph idx="1"/>
          </p:nvPr>
        </p:nvSpPr>
        <p:spPr>
          <a:xfrm>
            <a:off x="838200" y="2229035"/>
            <a:ext cx="5665342" cy="2728952"/>
          </a:xfrm>
        </p:spPr>
        <p:txBody>
          <a:bodyPr/>
          <a:lstStyle/>
          <a:p>
            <a:r>
              <a:rPr lang="da-DK" sz="1600" b="1"/>
              <a:t>3. En </a:t>
            </a:r>
            <a:r>
              <a:rPr lang="da-DK" b="1"/>
              <a:t>p</a:t>
            </a:r>
            <a:r>
              <a:rPr lang="da-DK" sz="1600" b="1"/>
              <a:t>rojektspecifik EPD</a:t>
            </a:r>
          </a:p>
          <a:p>
            <a:pPr marL="285750" indent="-285750">
              <a:buFont typeface="Arial" panose="020B0604020202020204" pitchFamily="34" charset="0"/>
              <a:buChar char="•"/>
            </a:pPr>
            <a:r>
              <a:rPr lang="da-DK" sz="1600"/>
              <a:t>Er en speciel udgave af en </a:t>
            </a:r>
            <a:r>
              <a:rPr lang="da-DK" sz="1600" i="1"/>
              <a:t>produkt</a:t>
            </a:r>
            <a:r>
              <a:rPr lang="da-DK" sz="1600"/>
              <a:t>specifik EPD, hvor der er anvendt projektspecifikke data, fx kørselsafstand til en specifik byggeplads. </a:t>
            </a:r>
          </a:p>
          <a:p>
            <a:pPr marL="285750" indent="-285750">
              <a:buFont typeface="Arial" panose="020B0604020202020204" pitchFamily="34" charset="0"/>
              <a:buChar char="•"/>
            </a:pPr>
            <a:r>
              <a:rPr lang="da-DK" sz="1600"/>
              <a:t>Skal altid baseres på - og referere til - en </a:t>
            </a:r>
            <a:r>
              <a:rPr lang="da-DK" sz="1600" i="1"/>
              <a:t>produkt</a:t>
            </a:r>
            <a:r>
              <a:rPr lang="da-DK" sz="1600"/>
              <a:t>specifik EPD, som: </a:t>
            </a:r>
            <a:endParaRPr lang="da-DK"/>
          </a:p>
          <a:p>
            <a:pPr marL="628650" lvl="1" indent="-171450">
              <a:buFont typeface="Arial" panose="020B0604020202020204" pitchFamily="34" charset="0"/>
              <a:buChar char="•"/>
            </a:pPr>
            <a:r>
              <a:rPr lang="da-DK"/>
              <a:t>skal være registreret hos en programoperatør </a:t>
            </a:r>
          </a:p>
          <a:p>
            <a:pPr marL="628650" lvl="1" indent="-171450">
              <a:buFont typeface="Arial" panose="020B0604020202020204" pitchFamily="34" charset="0"/>
              <a:buChar char="•"/>
            </a:pPr>
            <a:r>
              <a:rPr lang="da-DK"/>
              <a:t>tjener som en reference-EPD for den tilknyttede </a:t>
            </a:r>
            <a:r>
              <a:rPr lang="da-DK" i="1"/>
              <a:t>projekt</a:t>
            </a:r>
            <a:r>
              <a:rPr lang="da-DK"/>
              <a:t>specifikke EPD. </a:t>
            </a:r>
          </a:p>
          <a:p>
            <a:endParaRPr lang="da-DK" sz="1600"/>
          </a:p>
        </p:txBody>
      </p:sp>
      <p:pic>
        <p:nvPicPr>
          <p:cNvPr id="13" name="Picture 12">
            <a:extLst>
              <a:ext uri="{FF2B5EF4-FFF2-40B4-BE49-F238E27FC236}">
                <a16:creationId xmlns:a16="http://schemas.microsoft.com/office/drawing/2014/main" id="{93DD521E-DBB2-1850-0BD2-408B3D05E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360" y="2229036"/>
            <a:ext cx="1849552" cy="2250870"/>
          </a:xfrm>
          <a:prstGeom prst="rect">
            <a:avLst/>
          </a:prstGeom>
          <a:effectLst>
            <a:outerShdw blurRad="127000" dist="38100" dir="1800000" algn="tl" rotWithShape="0">
              <a:prstClr val="black">
                <a:alpha val="50000"/>
              </a:prstClr>
            </a:outerShdw>
          </a:effectLst>
        </p:spPr>
      </p:pic>
      <p:sp>
        <p:nvSpPr>
          <p:cNvPr id="2" name="Footer Placeholder 3">
            <a:extLst>
              <a:ext uri="{FF2B5EF4-FFF2-40B4-BE49-F238E27FC236}">
                <a16:creationId xmlns:a16="http://schemas.microsoft.com/office/drawing/2014/main" id="{63332580-8AED-9FC3-9D7D-18FAA364828B}"/>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rgbClr val="797777"/>
                </a:solidFill>
              </a:rPr>
              <a:t>Maj 2023</a:t>
            </a:r>
          </a:p>
        </p:txBody>
      </p:sp>
    </p:spTree>
    <p:extLst>
      <p:ext uri="{BB962C8B-B14F-4D97-AF65-F5344CB8AC3E}">
        <p14:creationId xmlns:p14="http://schemas.microsoft.com/office/powerpoint/2010/main" val="141744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a:xfrm>
            <a:off x="838800" y="1037690"/>
            <a:ext cx="5665342" cy="1551194"/>
          </a:xfrm>
        </p:spPr>
        <p:txBody>
          <a:bodyPr/>
          <a:lstStyle/>
          <a:p>
            <a:r>
              <a:rPr lang="da-DK"/>
              <a:t>Hvilke typer af EPD’er kan bruges hvornår?</a:t>
            </a:r>
            <a:br>
              <a:rPr lang="da-DK"/>
            </a:b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838200" y="2309717"/>
            <a:ext cx="5665342" cy="1842556"/>
          </a:xfrm>
        </p:spPr>
        <p:txBody>
          <a:bodyPr/>
          <a:lstStyle/>
          <a:p>
            <a:r>
              <a:rPr lang="da-DK" b="1"/>
              <a:t>Der er ingen lovgivning om brug af </a:t>
            </a:r>
            <a:r>
              <a:rPr lang="da-DK" b="1" err="1"/>
              <a:t>EPD’er</a:t>
            </a:r>
            <a:r>
              <a:rPr lang="da-DK" b="1"/>
              <a:t> i forbindelse med beregning af </a:t>
            </a:r>
            <a:r>
              <a:rPr lang="da-DK" b="1" err="1"/>
              <a:t>LCA’er</a:t>
            </a:r>
            <a:r>
              <a:rPr lang="da-DK" b="1"/>
              <a:t> på bygningsniveau. </a:t>
            </a:r>
          </a:p>
          <a:p>
            <a:r>
              <a:rPr lang="da-DK"/>
              <a:t>Derfor skal man ved valg af type i stedet tage højde for: </a:t>
            </a:r>
          </a:p>
          <a:p>
            <a:pPr marL="174625" indent="-174625">
              <a:buFont typeface="Arial" panose="020B0604020202020204" pitchFamily="34" charset="0"/>
              <a:buChar char="•"/>
            </a:pPr>
            <a:r>
              <a:rPr lang="da-DK"/>
              <a:t>detaljegraden i det specifikke udbud </a:t>
            </a:r>
          </a:p>
          <a:p>
            <a:pPr marL="174625" indent="-174625">
              <a:buFont typeface="Arial" panose="020B0604020202020204" pitchFamily="34" charset="0"/>
              <a:buChar char="•"/>
            </a:pPr>
            <a:r>
              <a:rPr lang="da-DK"/>
              <a:t>tidspunktet i projekteringsfasen.  </a:t>
            </a:r>
          </a:p>
          <a:p>
            <a:endParaRPr lang="da-DK"/>
          </a:p>
        </p:txBody>
      </p:sp>
      <p:grpSp>
        <p:nvGrpSpPr>
          <p:cNvPr id="12" name="Group 11">
            <a:extLst>
              <a:ext uri="{FF2B5EF4-FFF2-40B4-BE49-F238E27FC236}">
                <a16:creationId xmlns:a16="http://schemas.microsoft.com/office/drawing/2014/main" id="{E1D68FD7-955D-F505-D9F7-E305864F7BBC}"/>
              </a:ext>
            </a:extLst>
          </p:cNvPr>
          <p:cNvGrpSpPr/>
          <p:nvPr/>
        </p:nvGrpSpPr>
        <p:grpSpPr>
          <a:xfrm>
            <a:off x="8608567" y="1346171"/>
            <a:ext cx="3332475" cy="4165657"/>
            <a:chOff x="5006218" y="3144952"/>
            <a:chExt cx="3332475" cy="4165657"/>
          </a:xfrm>
        </p:grpSpPr>
        <p:sp>
          <p:nvSpPr>
            <p:cNvPr id="10" name="Rectangle 9">
              <a:extLst>
                <a:ext uri="{FF2B5EF4-FFF2-40B4-BE49-F238E27FC236}">
                  <a16:creationId xmlns:a16="http://schemas.microsoft.com/office/drawing/2014/main" id="{5DCF6A5B-1913-597D-E8A4-112B366B2DE4}"/>
                </a:ext>
              </a:extLst>
            </p:cNvPr>
            <p:cNvSpPr/>
            <p:nvPr/>
          </p:nvSpPr>
          <p:spPr>
            <a:xfrm>
              <a:off x="5006218" y="3496942"/>
              <a:ext cx="3332475" cy="3183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extBox 8">
              <a:extLst>
                <a:ext uri="{FF2B5EF4-FFF2-40B4-BE49-F238E27FC236}">
                  <a16:creationId xmlns:a16="http://schemas.microsoft.com/office/drawing/2014/main" id="{D16C6418-1E2F-FFD9-4253-61D938098E4D}"/>
                </a:ext>
              </a:extLst>
            </p:cNvPr>
            <p:cNvSpPr txBox="1"/>
            <p:nvPr/>
          </p:nvSpPr>
          <p:spPr>
            <a:xfrm>
              <a:off x="5121693" y="3586513"/>
              <a:ext cx="3098800" cy="3724096"/>
            </a:xfrm>
            <a:prstGeom prst="rect">
              <a:avLst/>
            </a:prstGeom>
            <a:noFill/>
          </p:spPr>
          <p:txBody>
            <a:bodyPr wrap="square" rtlCol="0">
              <a:spAutoFit/>
            </a:bodyPr>
            <a:lstStyle/>
            <a:p>
              <a:r>
                <a:rPr lang="da-DK" sz="2000" b="1"/>
                <a:t>Hvad er</a:t>
              </a:r>
              <a:br>
                <a:rPr lang="da-DK" sz="2000" b="1"/>
              </a:br>
              <a:r>
                <a:rPr lang="da-DK" sz="2000" b="1"/>
                <a:t>generiske data? </a:t>
              </a:r>
              <a:br>
                <a:rPr lang="da-DK" sz="2000" b="1"/>
              </a:br>
              <a:endParaRPr lang="da-DK" sz="2000" b="1"/>
            </a:p>
            <a:p>
              <a:r>
                <a:rPr lang="da-DK" sz="1600"/>
                <a:t>Generiske data dækker for det meste et branchegennemsnit og hentes fra den tyske database ÖKOBAUDAT. </a:t>
              </a:r>
            </a:p>
            <a:p>
              <a:endParaRPr lang="da-DK" sz="1600"/>
            </a:p>
            <a:p>
              <a:r>
                <a:rPr lang="da-DK" sz="1600"/>
                <a:t>De generiske data er derfor ikke lige så præcise som produkt- eller projektspecifikke </a:t>
              </a:r>
              <a:r>
                <a:rPr lang="da-DK" sz="1600" err="1"/>
                <a:t>EPD’er</a:t>
              </a:r>
              <a:r>
                <a:rPr lang="da-DK" sz="1600"/>
                <a:t>. </a:t>
              </a:r>
            </a:p>
            <a:p>
              <a:endParaRPr lang="da-DK" sz="1600">
                <a:solidFill>
                  <a:schemeClr val="accent6"/>
                </a:solidFill>
              </a:endParaRPr>
            </a:p>
            <a:p>
              <a:endParaRPr lang="da-DK" sz="1600">
                <a:solidFill>
                  <a:schemeClr val="accent6"/>
                </a:solidFill>
              </a:endParaRPr>
            </a:p>
            <a:p>
              <a:endParaRPr lang="da-DK" sz="1600">
                <a:solidFill>
                  <a:schemeClr val="accent6"/>
                </a:solidFill>
              </a:endParaRPr>
            </a:p>
          </p:txBody>
        </p:sp>
        <p:pic>
          <p:nvPicPr>
            <p:cNvPr id="3" name="Graphic 2">
              <a:extLst>
                <a:ext uri="{FF2B5EF4-FFF2-40B4-BE49-F238E27FC236}">
                  <a16:creationId xmlns:a16="http://schemas.microsoft.com/office/drawing/2014/main" id="{65A9A9FC-2D32-D7A5-FDE1-61F4AD84D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5038" y="3144952"/>
              <a:ext cx="703977" cy="703977"/>
            </a:xfrm>
            <a:prstGeom prst="rect">
              <a:avLst/>
            </a:prstGeom>
          </p:spPr>
        </p:pic>
      </p:grpSp>
      <p:sp>
        <p:nvSpPr>
          <p:cNvPr id="2" name="Footer Placeholder 3">
            <a:extLst>
              <a:ext uri="{FF2B5EF4-FFF2-40B4-BE49-F238E27FC236}">
                <a16:creationId xmlns:a16="http://schemas.microsoft.com/office/drawing/2014/main" id="{8A026585-7E7C-DF85-2A49-269E2EE9397F}"/>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295981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35DEB3-69D9-4E4A-6E75-F56CCBE03950}"/>
              </a:ext>
            </a:extLst>
          </p:cNvPr>
          <p:cNvSpPr>
            <a:spLocks noGrp="1"/>
          </p:cNvSpPr>
          <p:nvPr>
            <p:ph type="title"/>
          </p:nvPr>
        </p:nvSpPr>
        <p:spPr>
          <a:xfrm>
            <a:off x="838800" y="1037690"/>
            <a:ext cx="4038000" cy="1551194"/>
          </a:xfrm>
        </p:spPr>
        <p:txBody>
          <a:bodyPr/>
          <a:lstStyle/>
          <a:p>
            <a:r>
              <a:rPr lang="da-DK"/>
              <a:t>Hvilke typer af EPD’er kan bruges hvornår?</a:t>
            </a:r>
            <a:br>
              <a:rPr lang="da-DK"/>
            </a:br>
            <a:br>
              <a:rPr lang="da-DK"/>
            </a:br>
            <a:endParaRPr lang="da-DK"/>
          </a:p>
        </p:txBody>
      </p:sp>
      <p:sp>
        <p:nvSpPr>
          <p:cNvPr id="8" name="Content Placeholder 7">
            <a:extLst>
              <a:ext uri="{FF2B5EF4-FFF2-40B4-BE49-F238E27FC236}">
                <a16:creationId xmlns:a16="http://schemas.microsoft.com/office/drawing/2014/main" id="{FC6E4A80-5C10-0782-865A-BFB1B49FDFAB}"/>
              </a:ext>
            </a:extLst>
          </p:cNvPr>
          <p:cNvSpPr>
            <a:spLocks noGrp="1"/>
          </p:cNvSpPr>
          <p:nvPr>
            <p:ph idx="1"/>
          </p:nvPr>
        </p:nvSpPr>
        <p:spPr>
          <a:xfrm>
            <a:off x="2293192" y="2319242"/>
            <a:ext cx="4991101" cy="3265509"/>
          </a:xfrm>
        </p:spPr>
        <p:txBody>
          <a:bodyPr/>
          <a:lstStyle/>
          <a:p>
            <a:r>
              <a:rPr lang="da-DK" sz="2400" b="1"/>
              <a:t>Tidligt</a:t>
            </a:r>
            <a:r>
              <a:rPr lang="da-DK" b="1"/>
              <a:t> i design- og projekteringsfasen </a:t>
            </a:r>
            <a:r>
              <a:rPr lang="da-DK"/>
              <a:t>(hvor forskellige materialevalg eller designløsninger er i spil):</a:t>
            </a:r>
          </a:p>
          <a:p>
            <a:pPr marL="444500" lvl="1" indent="-176213">
              <a:buFont typeface="Arial" panose="020B0604020202020204" pitchFamily="34" charset="0"/>
              <a:buChar char="•"/>
            </a:pPr>
            <a:r>
              <a:rPr lang="da-DK"/>
              <a:t>Her vil man typisk anvende generiske data eller branchespecifikke EPD’er for en given produktgruppe. </a:t>
            </a:r>
          </a:p>
          <a:p>
            <a:pPr marL="285750" indent="-285750">
              <a:buFont typeface="Arial" panose="020B0604020202020204" pitchFamily="34" charset="0"/>
              <a:buChar char="•"/>
            </a:pPr>
            <a:endParaRPr lang="da-DK" b="1"/>
          </a:p>
          <a:p>
            <a:r>
              <a:rPr lang="da-DK" sz="2400" b="1"/>
              <a:t>Længere henne </a:t>
            </a:r>
            <a:r>
              <a:rPr lang="da-DK" b="1"/>
              <a:t>i processen </a:t>
            </a:r>
            <a:r>
              <a:rPr lang="da-DK"/>
              <a:t>(når det defineres, hvilket produkt og hvilken producent der skal anvendes i det faktiske byggeri):</a:t>
            </a:r>
          </a:p>
          <a:p>
            <a:pPr marL="444500" lvl="1" indent="-176213">
              <a:buFont typeface="Arial" panose="020B0604020202020204" pitchFamily="34" charset="0"/>
              <a:buChar char="•"/>
            </a:pPr>
            <a:r>
              <a:rPr lang="da-DK"/>
              <a:t>Her er det en fordel at bruge produktspecifikke EPD’er, fordi de er mere præcise end generiske data og branchespecifikke EPD’er.</a:t>
            </a:r>
          </a:p>
        </p:txBody>
      </p:sp>
      <p:pic>
        <p:nvPicPr>
          <p:cNvPr id="3" name="Picture 2">
            <a:extLst>
              <a:ext uri="{FF2B5EF4-FFF2-40B4-BE49-F238E27FC236}">
                <a16:creationId xmlns:a16="http://schemas.microsoft.com/office/drawing/2014/main" id="{013DFFD3-28C4-2B99-69F5-8E3C89EE2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66" y="4085486"/>
            <a:ext cx="1163379" cy="1415811"/>
          </a:xfrm>
          <a:prstGeom prst="rect">
            <a:avLst/>
          </a:prstGeom>
          <a:effectLst>
            <a:outerShdw blurRad="127000" dist="38100" dir="1800000" algn="tl" rotWithShape="0">
              <a:prstClr val="black">
                <a:alpha val="50000"/>
              </a:prstClr>
            </a:outerShdw>
          </a:effectLst>
        </p:spPr>
      </p:pic>
      <p:pic>
        <p:nvPicPr>
          <p:cNvPr id="4" name="Picture 3">
            <a:extLst>
              <a:ext uri="{FF2B5EF4-FFF2-40B4-BE49-F238E27FC236}">
                <a16:creationId xmlns:a16="http://schemas.microsoft.com/office/drawing/2014/main" id="{A0682D5E-AC39-87FD-AE63-B55EA40BA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95" y="2319242"/>
            <a:ext cx="1162350" cy="1414558"/>
          </a:xfrm>
          <a:prstGeom prst="rect">
            <a:avLst/>
          </a:prstGeom>
          <a:effectLst>
            <a:outerShdw blurRad="127000" dist="38100" dir="1800000" algn="tl" rotWithShape="0">
              <a:prstClr val="black">
                <a:alpha val="50000"/>
              </a:prstClr>
            </a:outerShdw>
          </a:effectLst>
        </p:spPr>
      </p:pic>
      <p:sp>
        <p:nvSpPr>
          <p:cNvPr id="14" name="Oval 13">
            <a:extLst>
              <a:ext uri="{FF2B5EF4-FFF2-40B4-BE49-F238E27FC236}">
                <a16:creationId xmlns:a16="http://schemas.microsoft.com/office/drawing/2014/main" id="{B28C6515-757B-387B-466C-889A82D47E70}"/>
              </a:ext>
            </a:extLst>
          </p:cNvPr>
          <p:cNvSpPr/>
          <p:nvPr/>
        </p:nvSpPr>
        <p:spPr>
          <a:xfrm>
            <a:off x="8798031" y="5696151"/>
            <a:ext cx="2614906" cy="329464"/>
          </a:xfrm>
          <a:prstGeom prst="ellipse">
            <a:avLst/>
          </a:prstGeom>
          <a:solidFill>
            <a:schemeClr val="accent6">
              <a:lumMod val="75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5" name="Graphic 14">
            <a:extLst>
              <a:ext uri="{FF2B5EF4-FFF2-40B4-BE49-F238E27FC236}">
                <a16:creationId xmlns:a16="http://schemas.microsoft.com/office/drawing/2014/main" id="{30A28B48-197E-4BFB-DAC4-6A3221F189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87160" y="1082736"/>
            <a:ext cx="3036648" cy="4778147"/>
          </a:xfrm>
          <a:prstGeom prst="rect">
            <a:avLst/>
          </a:prstGeom>
          <a:effectLst>
            <a:outerShdw blurRad="50800" dist="38100" dir="2700000" algn="tl" rotWithShape="0">
              <a:prstClr val="black">
                <a:alpha val="40000"/>
              </a:prstClr>
            </a:outerShdw>
          </a:effectLst>
        </p:spPr>
      </p:pic>
      <p:sp>
        <p:nvSpPr>
          <p:cNvPr id="2" name="Footer Placeholder 3">
            <a:extLst>
              <a:ext uri="{FF2B5EF4-FFF2-40B4-BE49-F238E27FC236}">
                <a16:creationId xmlns:a16="http://schemas.microsoft.com/office/drawing/2014/main" id="{FA7AA915-9BE2-7A2F-96AA-D63397C98159}"/>
              </a:ext>
            </a:extLst>
          </p:cNvPr>
          <p:cNvSpPr>
            <a:spLocks noGrp="1"/>
          </p:cNvSpPr>
          <p:nvPr>
            <p:ph type="ftr" sz="quarter" idx="3"/>
          </p:nvPr>
        </p:nvSpPr>
        <p:spPr>
          <a:xfrm>
            <a:off x="228599" y="6303723"/>
            <a:ext cx="3803073" cy="544512"/>
          </a:xfrm>
        </p:spPr>
        <p:txBody>
          <a:bodyPr/>
          <a:lstStyle/>
          <a:p>
            <a:pPr algn="l">
              <a:defRPr/>
            </a:pPr>
            <a:r>
              <a:rPr lang="da-DK" sz="900">
                <a:solidFill>
                  <a:schemeClr val="bg2"/>
                </a:solidFill>
              </a:rPr>
              <a:t>Hvad skal man som entreprenør eller </a:t>
            </a:r>
          </a:p>
          <a:p>
            <a:pPr algn="l">
              <a:defRPr/>
            </a:pPr>
            <a:r>
              <a:rPr lang="da-DK" sz="900">
                <a:solidFill>
                  <a:schemeClr val="bg2"/>
                </a:solidFill>
              </a:rPr>
              <a:t>håndværker vide om </a:t>
            </a:r>
            <a:r>
              <a:rPr lang="da-DK" sz="900" err="1">
                <a:solidFill>
                  <a:schemeClr val="bg2"/>
                </a:solidFill>
              </a:rPr>
              <a:t>EPD’er</a:t>
            </a:r>
            <a:r>
              <a:rPr lang="da-DK" sz="900">
                <a:solidFill>
                  <a:schemeClr val="bg2"/>
                </a:solidFill>
              </a:rPr>
              <a:t>?</a:t>
            </a:r>
          </a:p>
          <a:p>
            <a:pPr algn="l">
              <a:defRPr/>
            </a:pPr>
            <a:r>
              <a:rPr lang="da-DK" sz="700">
                <a:solidFill>
                  <a:schemeClr val="bg1"/>
                </a:solidFill>
              </a:rPr>
              <a:t>Maj 2023</a:t>
            </a:r>
          </a:p>
        </p:txBody>
      </p:sp>
    </p:spTree>
    <p:extLst>
      <p:ext uri="{BB962C8B-B14F-4D97-AF65-F5344CB8AC3E}">
        <p14:creationId xmlns:p14="http://schemas.microsoft.com/office/powerpoint/2010/main" val="209500233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F526F"/>
      </a:dk2>
      <a:lt2>
        <a:srgbClr val="AF292E"/>
      </a:lt2>
      <a:accent1>
        <a:srgbClr val="CDE7EE"/>
      </a:accent1>
      <a:accent2>
        <a:srgbClr val="7090AD"/>
      </a:accent2>
      <a:accent3>
        <a:srgbClr val="E9D392"/>
      </a:accent3>
      <a:accent4>
        <a:srgbClr val="C27030"/>
      </a:accent4>
      <a:accent5>
        <a:srgbClr val="C6C7C9"/>
      </a:accent5>
      <a:accent6>
        <a:srgbClr val="797777"/>
      </a:accent6>
      <a:hlink>
        <a:srgbClr val="DED5CB"/>
      </a:hlink>
      <a:folHlink>
        <a:srgbClr val="977B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f2ea19-7396-4671-ab3f-10e163ba52bb">
      <Terms xmlns="http://schemas.microsoft.com/office/infopath/2007/PartnerControls"/>
    </lcf76f155ced4ddcb4097134ff3c332f>
    <TaxCatchAll xmlns="a79809ce-872d-453f-8302-59bfbcbd9e15" xsi:nil="true"/>
    <SharedWithUsers xmlns="a79809ce-872d-453f-8302-59bfbcbd9e15">
      <UserInfo>
        <DisplayName>Philip Dehn Søgaard</DisplayName>
        <AccountId>97</AccountId>
        <AccountType/>
      </UserInfo>
      <UserInfo>
        <DisplayName>Trine Abild</DisplayName>
        <AccountId>11</AccountId>
        <AccountType/>
      </UserInfo>
      <UserInfo>
        <DisplayName>Josephine Andersen</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5F7A88B58680947B3EC521A292E09AF" ma:contentTypeVersion="13" ma:contentTypeDescription="Opret et nyt dokument." ma:contentTypeScope="" ma:versionID="0d522675cd3d1b7cd26f9e9bf60a1223">
  <xsd:schema xmlns:xsd="http://www.w3.org/2001/XMLSchema" xmlns:xs="http://www.w3.org/2001/XMLSchema" xmlns:p="http://schemas.microsoft.com/office/2006/metadata/properties" xmlns:ns2="d4f2ea19-7396-4671-ab3f-10e163ba52bb" xmlns:ns3="a79809ce-872d-453f-8302-59bfbcbd9e15" targetNamespace="http://schemas.microsoft.com/office/2006/metadata/properties" ma:root="true" ma:fieldsID="a1185386d2dce2b31396955fbf1309f3" ns2:_="" ns3:_="">
    <xsd:import namespace="d4f2ea19-7396-4671-ab3f-10e163ba52bb"/>
    <xsd:import namespace="a79809ce-872d-453f-8302-59bfbcbd9e1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2ea19-7396-4671-ab3f-10e163ba5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809ce-872d-453f-8302-59bfbcbd9e1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614801fb-fa00-46f5-9451-380a810271de}" ma:internalName="TaxCatchAll" ma:showField="CatchAllData" ma:web="a79809ce-872d-453f-8302-59bfbcbd9e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B4C40-0A8D-4465-833D-98A86227DA76}">
  <ds:schemaRefs>
    <ds:schemaRef ds:uri="a79809ce-872d-453f-8302-59bfbcbd9e15"/>
    <ds:schemaRef ds:uri="d4f2ea19-7396-4671-ab3f-10e163ba52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0764E4-0FD5-4A2E-9FFB-099AC19A4E71}"/>
</file>

<file path=customXml/itemProps3.xml><?xml version="1.0" encoding="utf-8"?>
<ds:datastoreItem xmlns:ds="http://schemas.openxmlformats.org/officeDocument/2006/customXml" ds:itemID="{F8CF038D-C2A0-4B80-9BEA-6097D7849C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2339</Words>
  <Application>Microsoft Office PowerPoint</Application>
  <PresentationFormat>Widescreen</PresentationFormat>
  <Paragraphs>212</Paragraphs>
  <Slides>23</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Videnspakke 8: Hvad skal man som entreprenør eller håndværker vide om EPD’er?</vt:lpstr>
      <vt:lpstr>PowerPoint Presentation</vt:lpstr>
      <vt:lpstr>Hvad er en EPD –  og hvad er formålet med den?</vt:lpstr>
      <vt:lpstr>Hvad består en EPD af?</vt:lpstr>
      <vt:lpstr>Hvad er sammenhængen mellem en EPD og en LCA på bygningsniveau?</vt:lpstr>
      <vt:lpstr>Hvilke typer af EPD’er findes der? </vt:lpstr>
      <vt:lpstr>Hvilke typer af EPD’er findes der for byggevarer? </vt:lpstr>
      <vt:lpstr>Hvilke typer af EPD’er kan bruges hvornår?  </vt:lpstr>
      <vt:lpstr>Hvilke typer af EPD’er kan bruges hvornår?  </vt:lpstr>
      <vt:lpstr>Hvilke typer af EPD’er kan bruges hvornår?  </vt:lpstr>
      <vt:lpstr>PowerPoint Presentation</vt:lpstr>
      <vt:lpstr>PowerPoint Presentation</vt:lpstr>
      <vt:lpstr>Hvor kan man finde EPD’er?</vt:lpstr>
      <vt:lpstr>Hvilke arbejdsgange har betydning for EPD’er?</vt:lpstr>
      <vt:lpstr>Hvordan rådgiver man bygherre/rådgiver om indkøb af materialer ift. EPD’er? </vt:lpstr>
      <vt:lpstr>PowerPoint Presentation</vt:lpstr>
      <vt:lpstr>PowerPoint Presentation</vt:lpstr>
      <vt:lpstr>PowerPoint Presentation</vt:lpstr>
      <vt:lpstr>Hvad er den forventede udvikling på området?</vt:lpstr>
      <vt:lpstr>PowerPoint Presentation</vt:lpstr>
      <vt:lpstr>Hvad er den forventede udvikling på området?</vt:lpstr>
      <vt:lpstr>I forbindelse med anlægsarbejder i både Sverige (Trafikverket) og Norge (Vegvesen) stilles der endda krav om EPD'er for beton, stål og asfalt i alle kontrakter, og der arbejdes med bonusser for CO2-forbedringer i mange projekter. Det er en stærk drivkraft for, at man som byggevareproducent har en EPD klar. Man skal desuden medregne en CO2-straffaktor på ekstra 25 pct., hvis der anvendes byggevarer uden EPD'er i forbindelse med klimadeklaration af bygninger, som er obligatorisk i Sverige. Tilsvarende krav ses indført flere steder i Europa, og de er baseret på EPD'er efter standarden EN 15804+A2.  </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Pjengaard Bank</dc:creator>
  <cp:lastModifiedBy>Trine Abild</cp:lastModifiedBy>
  <cp:revision>1</cp:revision>
  <dcterms:created xsi:type="dcterms:W3CDTF">2023-01-04T12:58:00Z</dcterms:created>
  <dcterms:modified xsi:type="dcterms:W3CDTF">2023-05-04T12:10:29Z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2023-01-04T12:58:00Z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b34cb5ac-d29e-492e-966b-7776df761545</vt:lpwstr>
  </property>
  <property fmtid="{D5CDD505-2E9C-101B-9397-08002B2CF9AE}" pid="8" name="MSIP_Label_20ea7001-5c24-4702-a3ac-e436ccb02747_ContentBits">
    <vt:lpwstr>2</vt:lpwstr>
  </property>
  <property fmtid="{D5CDD505-2E9C-101B-9397-08002B2CF9AE}" pid="9" name="ContentTypeId">
    <vt:lpwstr>0x010100A5F7A88B58680947B3EC521A292E09AF</vt:lpwstr>
  </property>
  <property fmtid="{D5CDD505-2E9C-101B-9397-08002B2CF9AE}" pid="10" name="MediaServiceImageTags">
    <vt:lpwstr/>
  </property>
</Properties>
</file>